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16a68f337_0_0: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3616a68f33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n</a:t>
            </a:r>
            <a:endParaRPr/>
          </a:p>
        </p:txBody>
      </p:sp>
      <p:sp>
        <p:nvSpPr>
          <p:cNvPr id="72" name="Google Shape;72;g3616a68f33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16a68f33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616a68f337_0_41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16a68f337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616a68f337_0_48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16a68f337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616a68f337_0_622: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16a68f33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616a68f337_0_55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16a68f33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616a68f337_0_269: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16a68f33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616a68f337_0_26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19bc8dc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619bc8dcd3_0_6: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19bc8dc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619bc8dcd3_0_29: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19bc8dc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619bc8dcd3_1_0: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19bc8dcd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619bc8dcd3_1_79: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16a68f33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3616a68f337_0_105: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19bc8dcd3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619bc8dcd3_1_147: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19bc8dc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619bc8dcd3_0_0: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16a68f337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616a68f337_0_69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16a68f33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616a68f337_0_699: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6dde2d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66dde2df50_0_0: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6dde2df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66dde2df50_0_11: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19ee6659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19ee6659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619ee6659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619ee665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19ee6659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19ee665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19ee665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19ee665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16a68f33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3616a68f337_0_282: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19ee665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19ee665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19ee6659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19ee665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61eca084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61eca084bd_0_1: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1eca084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61eca084bd_0_14: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16a68f33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3616a68f337_0_361: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16a68f33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616a68f337_0_353: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16a68f33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616a68f337_0_276: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16a68f337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3616a68f337_0_381: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616a68f3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616a68f337_0_10: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16a68f337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616a68f337_0_405:notes"/>
          <p:cNvSpPr/>
          <p:nvPr>
            <p:ph idx="2" type="sldImg"/>
          </p:nvPr>
        </p:nvSpPr>
        <p:spPr>
          <a:xfrm>
            <a:off x="382188" y="685800"/>
            <a:ext cx="6093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50" name="Shape 50"/>
        <p:cNvGrpSpPr/>
        <p:nvPr/>
      </p:nvGrpSpPr>
      <p:grpSpPr>
        <a:xfrm>
          <a:off x="0" y="0"/>
          <a:ext cx="0" cy="0"/>
          <a:chOff x="0" y="0"/>
          <a:chExt cx="0" cy="0"/>
        </a:xfrm>
      </p:grpSpPr>
      <p:sp>
        <p:nvSpPr>
          <p:cNvPr id="51" name="Google Shape;51;p13"/>
          <p:cNvSpPr txBox="1"/>
          <p:nvPr>
            <p:ph type="ctrTitle"/>
          </p:nvPr>
        </p:nvSpPr>
        <p:spPr>
          <a:xfrm>
            <a:off x="1964492" y="1401258"/>
            <a:ext cx="5074500" cy="16203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800"/>
              <a:buFont typeface="Source Sans Pro"/>
              <a:buNone/>
              <a:defRPr b="1" sz="3800">
                <a:latin typeface="Source Sans Pro"/>
                <a:ea typeface="Source Sans Pro"/>
                <a:cs typeface="Source Sans Pro"/>
                <a:sym typeface="Source Sans Pr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subTitle"/>
          </p:nvPr>
        </p:nvSpPr>
        <p:spPr>
          <a:xfrm>
            <a:off x="1371601" y="3781901"/>
            <a:ext cx="6400800" cy="251100"/>
          </a:xfrm>
          <a:prstGeom prst="rect">
            <a:avLst/>
          </a:prstGeom>
          <a:noFill/>
          <a:ln>
            <a:noFill/>
          </a:ln>
        </p:spPr>
        <p:txBody>
          <a:bodyPr anchorCtr="0" anchor="t" bIns="34275" lIns="68575" spcFirstLastPara="1" rIns="68575" wrap="square" tIns="34275">
            <a:normAutofit/>
          </a:bodyPr>
          <a:lstStyle>
            <a:lvl1pPr lvl="0" algn="ctr">
              <a:spcBef>
                <a:spcPts val="300"/>
              </a:spcBef>
              <a:spcAft>
                <a:spcPts val="0"/>
              </a:spcAft>
              <a:buClr>
                <a:schemeClr val="dk1"/>
              </a:buClr>
              <a:buSzPts val="1500"/>
              <a:buNone/>
              <a:defRPr sz="1500">
                <a:solidFill>
                  <a:schemeClr val="dk1"/>
                </a:solidFill>
                <a:latin typeface="Source Sans Pro"/>
                <a:ea typeface="Source Sans Pro"/>
                <a:cs typeface="Source Sans Pro"/>
                <a:sym typeface="Source Sans Pro"/>
              </a:defRPr>
            </a:lvl1pPr>
            <a:lvl2pPr lvl="1" algn="ctr">
              <a:spcBef>
                <a:spcPts val="1200"/>
              </a:spcBef>
              <a:spcAft>
                <a:spcPts val="0"/>
              </a:spcAft>
              <a:buClr>
                <a:srgbClr val="888888"/>
              </a:buClr>
              <a:buSzPts val="2100"/>
              <a:buNone/>
              <a:defRPr>
                <a:solidFill>
                  <a:srgbClr val="888888"/>
                </a:solidFill>
              </a:defRPr>
            </a:lvl2pPr>
            <a:lvl3pPr lvl="2" algn="ctr">
              <a:spcBef>
                <a:spcPts val="1200"/>
              </a:spcBef>
              <a:spcAft>
                <a:spcPts val="0"/>
              </a:spcAft>
              <a:buClr>
                <a:srgbClr val="888888"/>
              </a:buClr>
              <a:buSzPts val="1800"/>
              <a:buNone/>
              <a:defRPr>
                <a:solidFill>
                  <a:srgbClr val="888888"/>
                </a:solidFill>
              </a:defRPr>
            </a:lvl3pPr>
            <a:lvl4pPr lvl="3" algn="ctr">
              <a:spcBef>
                <a:spcPts val="1200"/>
              </a:spcBef>
              <a:spcAft>
                <a:spcPts val="0"/>
              </a:spcAft>
              <a:buClr>
                <a:srgbClr val="888888"/>
              </a:buClr>
              <a:buSzPts val="1500"/>
              <a:buNone/>
              <a:defRPr>
                <a:solidFill>
                  <a:srgbClr val="888888"/>
                </a:solidFill>
              </a:defRPr>
            </a:lvl4pPr>
            <a:lvl5pPr lvl="4" algn="ctr">
              <a:spcBef>
                <a:spcPts val="1200"/>
              </a:spcBef>
              <a:spcAft>
                <a:spcPts val="0"/>
              </a:spcAft>
              <a:buClr>
                <a:srgbClr val="888888"/>
              </a:buClr>
              <a:buSzPts val="1500"/>
              <a:buNone/>
              <a:defRPr>
                <a:solidFill>
                  <a:srgbClr val="888888"/>
                </a:solidFill>
              </a:defRPr>
            </a:lvl5pPr>
            <a:lvl6pPr lvl="5" algn="ctr">
              <a:spcBef>
                <a:spcPts val="1200"/>
              </a:spcBef>
              <a:spcAft>
                <a:spcPts val="0"/>
              </a:spcAft>
              <a:buClr>
                <a:srgbClr val="888888"/>
              </a:buClr>
              <a:buSzPts val="1500"/>
              <a:buNone/>
              <a:defRPr>
                <a:solidFill>
                  <a:srgbClr val="888888"/>
                </a:solidFill>
              </a:defRPr>
            </a:lvl6pPr>
            <a:lvl7pPr lvl="6" algn="ctr">
              <a:spcBef>
                <a:spcPts val="1200"/>
              </a:spcBef>
              <a:spcAft>
                <a:spcPts val="0"/>
              </a:spcAft>
              <a:buClr>
                <a:srgbClr val="888888"/>
              </a:buClr>
              <a:buSzPts val="1500"/>
              <a:buNone/>
              <a:defRPr>
                <a:solidFill>
                  <a:srgbClr val="888888"/>
                </a:solidFill>
              </a:defRPr>
            </a:lvl7pPr>
            <a:lvl8pPr lvl="7" algn="ctr">
              <a:spcBef>
                <a:spcPts val="1200"/>
              </a:spcBef>
              <a:spcAft>
                <a:spcPts val="0"/>
              </a:spcAft>
              <a:buClr>
                <a:srgbClr val="888888"/>
              </a:buClr>
              <a:buSzPts val="1500"/>
              <a:buNone/>
              <a:defRPr>
                <a:solidFill>
                  <a:srgbClr val="888888"/>
                </a:solidFill>
              </a:defRPr>
            </a:lvl8pPr>
            <a:lvl9pPr lvl="8" algn="ctr">
              <a:spcBef>
                <a:spcPts val="1200"/>
              </a:spcBef>
              <a:spcAft>
                <a:spcPts val="1200"/>
              </a:spcAft>
              <a:buClr>
                <a:srgbClr val="888888"/>
              </a:buClr>
              <a:buSzPts val="1500"/>
              <a:buNone/>
              <a:defRPr>
                <a:solidFill>
                  <a:srgbClr val="888888"/>
                </a:solidFill>
              </a:defRPr>
            </a:lvl9pPr>
          </a:lstStyle>
          <a:p/>
        </p:txBody>
      </p:sp>
      <p:sp>
        <p:nvSpPr>
          <p:cNvPr id="53" name="Google Shape;53;p13"/>
          <p:cNvSpPr txBox="1"/>
          <p:nvPr>
            <p:ph idx="10" type="dt"/>
          </p:nvPr>
        </p:nvSpPr>
        <p:spPr>
          <a:xfrm>
            <a:off x="457201"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124204"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553207" y="4623978"/>
            <a:ext cx="21336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cxnSp>
        <p:nvCxnSpPr>
          <p:cNvPr id="56" name="Google Shape;56;p13"/>
          <p:cNvCxnSpPr/>
          <p:nvPr/>
        </p:nvCxnSpPr>
        <p:spPr>
          <a:xfrm>
            <a:off x="467010" y="4029912"/>
            <a:ext cx="8210100" cy="0"/>
          </a:xfrm>
          <a:prstGeom prst="straightConnector1">
            <a:avLst/>
          </a:prstGeom>
          <a:noFill/>
          <a:ln cap="flat" cmpd="sng" w="9525">
            <a:solidFill>
              <a:schemeClr val="dk1"/>
            </a:solidFill>
            <a:prstDash val="solid"/>
            <a:round/>
            <a:headEnd len="sm" w="sm" type="none"/>
            <a:tailEnd len="sm" w="sm" type="none"/>
          </a:ln>
        </p:spPr>
      </p:cxnSp>
      <p:pic>
        <p:nvPicPr>
          <p:cNvPr id="57" name="Google Shape;57;p13"/>
          <p:cNvPicPr preferRelativeResize="0"/>
          <p:nvPr/>
        </p:nvPicPr>
        <p:blipFill rotWithShape="1">
          <a:blip r:embed="rId2">
            <a:alphaModFix/>
          </a:blip>
          <a:srcRect b="0" l="0" r="0" t="0"/>
          <a:stretch/>
        </p:blipFill>
        <p:spPr>
          <a:xfrm>
            <a:off x="-1" y="4924019"/>
            <a:ext cx="9142814" cy="219482"/>
          </a:xfrm>
          <a:prstGeom prst="rect">
            <a:avLst/>
          </a:prstGeom>
          <a:noFill/>
          <a:ln>
            <a:noFill/>
          </a:ln>
        </p:spPr>
      </p:pic>
      <p:pic>
        <p:nvPicPr>
          <p:cNvPr descr="G:\Mi unidad\ana\Tknika\LOGOs TKNIKA\header_ppt_unevoc.png" id="58" name="Google Shape;58;p13"/>
          <p:cNvPicPr preferRelativeResize="0"/>
          <p:nvPr/>
        </p:nvPicPr>
        <p:blipFill rotWithShape="1">
          <a:blip r:embed="rId3">
            <a:alphaModFix/>
          </a:blip>
          <a:srcRect b="0" l="0" r="0" t="0"/>
          <a:stretch/>
        </p:blipFill>
        <p:spPr>
          <a:xfrm>
            <a:off x="467466" y="195486"/>
            <a:ext cx="8208000" cy="28767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59" name="Shape 59"/>
        <p:cNvGrpSpPr/>
        <p:nvPr/>
      </p:nvGrpSpPr>
      <p:grpSpPr>
        <a:xfrm>
          <a:off x="0" y="0"/>
          <a:ext cx="0" cy="0"/>
          <a:chOff x="0" y="0"/>
          <a:chExt cx="0" cy="0"/>
        </a:xfrm>
      </p:grpSpPr>
      <p:sp>
        <p:nvSpPr>
          <p:cNvPr id="60" name="Google Shape;60;p14"/>
          <p:cNvSpPr txBox="1"/>
          <p:nvPr>
            <p:ph type="title"/>
          </p:nvPr>
        </p:nvSpPr>
        <p:spPr>
          <a:xfrm>
            <a:off x="457201" y="573528"/>
            <a:ext cx="8229600" cy="4320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14"/>
          <p:cNvSpPr txBox="1"/>
          <p:nvPr>
            <p:ph idx="10" type="dt"/>
          </p:nvPr>
        </p:nvSpPr>
        <p:spPr>
          <a:xfrm>
            <a:off x="457201"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2" name="Google Shape;62;p14"/>
          <p:cNvSpPr txBox="1"/>
          <p:nvPr>
            <p:ph idx="11" type="ftr"/>
          </p:nvPr>
        </p:nvSpPr>
        <p:spPr>
          <a:xfrm>
            <a:off x="3124204"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14"/>
          <p:cNvSpPr txBox="1"/>
          <p:nvPr>
            <p:ph idx="12" type="sldNum"/>
          </p:nvPr>
        </p:nvSpPr>
        <p:spPr>
          <a:xfrm>
            <a:off x="6553207" y="4623978"/>
            <a:ext cx="21336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4"/>
          <p:cNvPicPr preferRelativeResize="0"/>
          <p:nvPr/>
        </p:nvPicPr>
        <p:blipFill rotWithShape="1">
          <a:blip r:embed="rId2">
            <a:alphaModFix/>
          </a:blip>
          <a:srcRect b="0" l="0" r="0" t="0"/>
          <a:stretch/>
        </p:blipFill>
        <p:spPr>
          <a:xfrm>
            <a:off x="-1" y="4924019"/>
            <a:ext cx="9142814" cy="219482"/>
          </a:xfrm>
          <a:prstGeom prst="rect">
            <a:avLst/>
          </a:prstGeom>
          <a:noFill/>
          <a:ln>
            <a:noFill/>
          </a:ln>
        </p:spPr>
      </p:pic>
      <p:sp>
        <p:nvSpPr>
          <p:cNvPr id="65" name="Google Shape;65;p14"/>
          <p:cNvSpPr txBox="1"/>
          <p:nvPr>
            <p:ph idx="1" type="body"/>
          </p:nvPr>
        </p:nvSpPr>
        <p:spPr>
          <a:xfrm>
            <a:off x="467010" y="1653648"/>
            <a:ext cx="5401500" cy="2862300"/>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Clr>
                <a:schemeClr val="dk1"/>
              </a:buClr>
              <a:buSzPts val="1200"/>
              <a:buNone/>
              <a:defRPr sz="1200">
                <a:latin typeface="Source Sans Pro"/>
                <a:ea typeface="Source Sans Pro"/>
                <a:cs typeface="Source Sans Pro"/>
                <a:sym typeface="Source Sans Pro"/>
              </a:defRPr>
            </a:lvl1pPr>
            <a:lvl2pPr indent="-228600" lvl="1" marL="914400" algn="l">
              <a:spcBef>
                <a:spcPts val="1200"/>
              </a:spcBef>
              <a:spcAft>
                <a:spcPts val="0"/>
              </a:spcAft>
              <a:buClr>
                <a:schemeClr val="dk1"/>
              </a:buClr>
              <a:buSzPts val="1800"/>
              <a:buNone/>
              <a:defRPr sz="1800">
                <a:latin typeface="Source Sans Pro"/>
                <a:ea typeface="Source Sans Pro"/>
                <a:cs typeface="Source Sans Pro"/>
                <a:sym typeface="Source Sans Pro"/>
              </a:defRPr>
            </a:lvl2pPr>
            <a:lvl3pPr indent="-228600" lvl="2" marL="1371600" algn="l">
              <a:spcBef>
                <a:spcPts val="1200"/>
              </a:spcBef>
              <a:spcAft>
                <a:spcPts val="0"/>
              </a:spcAft>
              <a:buClr>
                <a:schemeClr val="dk1"/>
              </a:buClr>
              <a:buSzPts val="1800"/>
              <a:buNone/>
              <a:defRPr sz="1800">
                <a:latin typeface="Source Sans Pro"/>
                <a:ea typeface="Source Sans Pro"/>
                <a:cs typeface="Source Sans Pro"/>
                <a:sym typeface="Source Sans Pro"/>
              </a:defRPr>
            </a:lvl3pPr>
            <a:lvl4pPr indent="-228600" lvl="3" marL="1828800" algn="l">
              <a:spcBef>
                <a:spcPts val="1200"/>
              </a:spcBef>
              <a:spcAft>
                <a:spcPts val="0"/>
              </a:spcAft>
              <a:buClr>
                <a:schemeClr val="dk1"/>
              </a:buClr>
              <a:buSzPts val="1800"/>
              <a:buNone/>
              <a:defRPr sz="1800">
                <a:latin typeface="Source Sans Pro"/>
                <a:ea typeface="Source Sans Pro"/>
                <a:cs typeface="Source Sans Pro"/>
                <a:sym typeface="Source Sans Pro"/>
              </a:defRPr>
            </a:lvl4pPr>
            <a:lvl5pPr indent="-228600" lvl="4" marL="2286000" algn="l">
              <a:spcBef>
                <a:spcPts val="1200"/>
              </a:spcBef>
              <a:spcAft>
                <a:spcPts val="0"/>
              </a:spcAft>
              <a:buClr>
                <a:schemeClr val="dk1"/>
              </a:buClr>
              <a:buSzPts val="1800"/>
              <a:buNone/>
              <a:defRPr sz="1800">
                <a:latin typeface="Source Sans Pro"/>
                <a:ea typeface="Source Sans Pro"/>
                <a:cs typeface="Source Sans Pro"/>
                <a:sym typeface="Source Sans Pro"/>
              </a:defRPr>
            </a:lvl5pPr>
            <a:lvl6pPr indent="-317500" lvl="5" marL="2743200" algn="l">
              <a:spcBef>
                <a:spcPts val="1200"/>
              </a:spcBef>
              <a:spcAft>
                <a:spcPts val="0"/>
              </a:spcAft>
              <a:buClr>
                <a:schemeClr val="dk1"/>
              </a:buClr>
              <a:buSzPts val="1400"/>
              <a:buChar char="■"/>
              <a:defRPr/>
            </a:lvl6pPr>
            <a:lvl7pPr indent="-317500" lvl="6" marL="3200400" algn="l">
              <a:spcBef>
                <a:spcPts val="1200"/>
              </a:spcBef>
              <a:spcAft>
                <a:spcPts val="0"/>
              </a:spcAft>
              <a:buClr>
                <a:schemeClr val="dk1"/>
              </a:buClr>
              <a:buSzPts val="1400"/>
              <a:buChar char="●"/>
              <a:defRPr/>
            </a:lvl7pPr>
            <a:lvl8pPr indent="-317500" lvl="7" marL="3657600" algn="l">
              <a:spcBef>
                <a:spcPts val="1200"/>
              </a:spcBef>
              <a:spcAft>
                <a:spcPts val="0"/>
              </a:spcAft>
              <a:buClr>
                <a:schemeClr val="dk1"/>
              </a:buClr>
              <a:buSzPts val="1400"/>
              <a:buChar char="○"/>
              <a:defRPr/>
            </a:lvl8pPr>
            <a:lvl9pPr indent="-317500" lvl="8" marL="4114800" algn="l">
              <a:spcBef>
                <a:spcPts val="1200"/>
              </a:spcBef>
              <a:spcAft>
                <a:spcPts val="1200"/>
              </a:spcAft>
              <a:buClr>
                <a:schemeClr val="dk1"/>
              </a:buClr>
              <a:buSzPts val="1400"/>
              <a:buChar char="■"/>
              <a:defRPr/>
            </a:lvl9pPr>
          </a:lstStyle>
          <a:p/>
        </p:txBody>
      </p:sp>
      <p:sp>
        <p:nvSpPr>
          <p:cNvPr id="66" name="Google Shape;66;p14"/>
          <p:cNvSpPr txBox="1"/>
          <p:nvPr>
            <p:ph idx="2" type="body"/>
          </p:nvPr>
        </p:nvSpPr>
        <p:spPr>
          <a:xfrm>
            <a:off x="467010" y="1005576"/>
            <a:ext cx="8210100" cy="324600"/>
          </a:xfrm>
          <a:prstGeom prst="rect">
            <a:avLst/>
          </a:prstGeom>
          <a:noFill/>
          <a:ln>
            <a:noFill/>
          </a:ln>
        </p:spPr>
        <p:txBody>
          <a:bodyPr anchorCtr="0" anchor="t" bIns="34275" lIns="68575" spcFirstLastPara="1" rIns="68575" wrap="square" tIns="34275">
            <a:noAutofit/>
          </a:bodyPr>
          <a:lstStyle>
            <a:lvl1pPr indent="-228600" lvl="0" marL="457200" algn="ctr">
              <a:spcBef>
                <a:spcPts val="500"/>
              </a:spcBef>
              <a:spcAft>
                <a:spcPts val="0"/>
              </a:spcAft>
              <a:buClr>
                <a:srgbClr val="CEDA2E"/>
              </a:buClr>
              <a:buSzPts val="2300"/>
              <a:buNone/>
              <a:defRPr sz="2300">
                <a:solidFill>
                  <a:srgbClr val="CEDA2E"/>
                </a:solidFill>
                <a:latin typeface="Source Sans Pro"/>
                <a:ea typeface="Source Sans Pro"/>
                <a:cs typeface="Source Sans Pro"/>
                <a:sym typeface="Source Sans Pro"/>
              </a:defRPr>
            </a:lvl1pPr>
            <a:lvl2pPr indent="-374650" lvl="1" marL="914400" algn="l">
              <a:spcBef>
                <a:spcPts val="1200"/>
              </a:spcBef>
              <a:spcAft>
                <a:spcPts val="0"/>
              </a:spcAft>
              <a:buClr>
                <a:schemeClr val="dk1"/>
              </a:buClr>
              <a:buSzPts val="2300"/>
              <a:buChar char="○"/>
              <a:defRPr sz="2300">
                <a:latin typeface="Source Sans Pro"/>
                <a:ea typeface="Source Sans Pro"/>
                <a:cs typeface="Source Sans Pro"/>
                <a:sym typeface="Source Sans Pro"/>
              </a:defRPr>
            </a:lvl2pPr>
            <a:lvl3pPr indent="-374650" lvl="2" marL="1371600" algn="l">
              <a:spcBef>
                <a:spcPts val="1200"/>
              </a:spcBef>
              <a:spcAft>
                <a:spcPts val="0"/>
              </a:spcAft>
              <a:buClr>
                <a:schemeClr val="dk1"/>
              </a:buClr>
              <a:buSzPts val="2300"/>
              <a:buChar char="■"/>
              <a:defRPr sz="2300">
                <a:latin typeface="Source Sans Pro"/>
                <a:ea typeface="Source Sans Pro"/>
                <a:cs typeface="Source Sans Pro"/>
                <a:sym typeface="Source Sans Pro"/>
              </a:defRPr>
            </a:lvl3pPr>
            <a:lvl4pPr indent="-374650" lvl="3" marL="1828800" algn="l">
              <a:spcBef>
                <a:spcPts val="1200"/>
              </a:spcBef>
              <a:spcAft>
                <a:spcPts val="0"/>
              </a:spcAft>
              <a:buClr>
                <a:schemeClr val="dk1"/>
              </a:buClr>
              <a:buSzPts val="2300"/>
              <a:buChar char="●"/>
              <a:defRPr sz="2300">
                <a:latin typeface="Source Sans Pro"/>
                <a:ea typeface="Source Sans Pro"/>
                <a:cs typeface="Source Sans Pro"/>
                <a:sym typeface="Source Sans Pro"/>
              </a:defRPr>
            </a:lvl4pPr>
            <a:lvl5pPr indent="-374650" lvl="4" marL="2286000" algn="l">
              <a:spcBef>
                <a:spcPts val="1200"/>
              </a:spcBef>
              <a:spcAft>
                <a:spcPts val="0"/>
              </a:spcAft>
              <a:buClr>
                <a:schemeClr val="dk1"/>
              </a:buClr>
              <a:buSzPts val="2300"/>
              <a:buChar char="○"/>
              <a:defRPr sz="2300">
                <a:latin typeface="Source Sans Pro"/>
                <a:ea typeface="Source Sans Pro"/>
                <a:cs typeface="Source Sans Pro"/>
                <a:sym typeface="Source Sans Pro"/>
              </a:defRPr>
            </a:lvl5pPr>
            <a:lvl6pPr indent="-317500" lvl="5" marL="2743200" algn="l">
              <a:spcBef>
                <a:spcPts val="1200"/>
              </a:spcBef>
              <a:spcAft>
                <a:spcPts val="0"/>
              </a:spcAft>
              <a:buClr>
                <a:schemeClr val="dk1"/>
              </a:buClr>
              <a:buSzPts val="1400"/>
              <a:buChar char="■"/>
              <a:defRPr/>
            </a:lvl6pPr>
            <a:lvl7pPr indent="-317500" lvl="6" marL="3200400" algn="l">
              <a:spcBef>
                <a:spcPts val="1200"/>
              </a:spcBef>
              <a:spcAft>
                <a:spcPts val="0"/>
              </a:spcAft>
              <a:buClr>
                <a:schemeClr val="dk1"/>
              </a:buClr>
              <a:buSzPts val="1400"/>
              <a:buChar char="●"/>
              <a:defRPr/>
            </a:lvl7pPr>
            <a:lvl8pPr indent="-317500" lvl="7" marL="3657600" algn="l">
              <a:spcBef>
                <a:spcPts val="1200"/>
              </a:spcBef>
              <a:spcAft>
                <a:spcPts val="0"/>
              </a:spcAft>
              <a:buClr>
                <a:schemeClr val="dk1"/>
              </a:buClr>
              <a:buSzPts val="1400"/>
              <a:buChar char="○"/>
              <a:defRPr/>
            </a:lvl8pPr>
            <a:lvl9pPr indent="-317500" lvl="8" marL="4114800" algn="l">
              <a:spcBef>
                <a:spcPts val="1200"/>
              </a:spcBef>
              <a:spcAft>
                <a:spcPts val="1200"/>
              </a:spcAft>
              <a:buClr>
                <a:schemeClr val="dk1"/>
              </a:buClr>
              <a:buSzPts val="1400"/>
              <a:buChar char="■"/>
              <a:defRPr/>
            </a:lvl9pPr>
          </a:lstStyle>
          <a:p/>
        </p:txBody>
      </p:sp>
      <p:sp>
        <p:nvSpPr>
          <p:cNvPr id="67" name="Google Shape;67;p14"/>
          <p:cNvSpPr/>
          <p:nvPr>
            <p:ph idx="3" type="pic"/>
          </p:nvPr>
        </p:nvSpPr>
        <p:spPr>
          <a:xfrm>
            <a:off x="6030116" y="1653778"/>
            <a:ext cx="2646900" cy="2862300"/>
          </a:xfrm>
          <a:prstGeom prst="rect">
            <a:avLst/>
          </a:prstGeom>
          <a:noFill/>
          <a:ln>
            <a:noFill/>
          </a:ln>
        </p:spPr>
      </p:sp>
      <p:pic>
        <p:nvPicPr>
          <p:cNvPr descr="G:\Mi unidad\ana\Tknika\LOGOs TKNIKA\header_ppt.png" id="68" name="Google Shape;68;p14"/>
          <p:cNvPicPr preferRelativeResize="0"/>
          <p:nvPr/>
        </p:nvPicPr>
        <p:blipFill rotWithShape="1">
          <a:blip r:embed="rId3">
            <a:alphaModFix/>
          </a:blip>
          <a:srcRect b="0" l="0" r="0" t="0"/>
          <a:stretch/>
        </p:blipFill>
        <p:spPr>
          <a:xfrm>
            <a:off x="467466" y="195486"/>
            <a:ext cx="8208000" cy="2876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s://drive.google.com/drive/folders/12DOwM5J-GNARspU_LaM2hmHa2buSFuWq" TargetMode="External"/><Relationship Id="rId10" Type="http://schemas.openxmlformats.org/officeDocument/2006/relationships/image" Target="../media/image22.jp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www.youtube.com/watch?v=n8j9UcDsV2g" TargetMode="External"/><Relationship Id="rId4" Type="http://schemas.openxmlformats.org/officeDocument/2006/relationships/image" Target="../media/image19.jpg"/><Relationship Id="rId9" Type="http://schemas.openxmlformats.org/officeDocument/2006/relationships/hyperlink" Target="http://www.youtube.com/watch?v=SJUoNRf6Ax8" TargetMode="External"/><Relationship Id="rId5" Type="http://schemas.openxmlformats.org/officeDocument/2006/relationships/hyperlink" Target="http://www.youtube.com/watch?v=B10k4fa4hPU" TargetMode="External"/><Relationship Id="rId6" Type="http://schemas.openxmlformats.org/officeDocument/2006/relationships/image" Target="../media/image10.jpg"/><Relationship Id="rId7" Type="http://schemas.openxmlformats.org/officeDocument/2006/relationships/hyperlink" Target="http://www.youtube.com/watch?v=Z6j3ZsqJMKg" TargetMode="External"/><Relationship Id="rId8"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drive.google.com/drive/folders/12DOwM5J-GNARspU_LaM2hmHa2buSFuWq" TargetMode="External"/><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hyperlink" Target="https://thingsboard.tknika.eus/login" TargetMode="External"/><Relationship Id="rId7" Type="http://schemas.openxmlformats.org/officeDocument/2006/relationships/image" Target="../media/image26.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hyperlink" Target="https://drive.google.com/drive/folders/12DOwM5J-GNARspU_LaM2hmHa2buSFuWq" TargetMode="External"/><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rive.google.com/file/d/1KD-9Go3aON3FVATHW4Jaf-1zIXK_xe8G/view?usp=drive_link" TargetMode="External"/><Relationship Id="rId4" Type="http://schemas.openxmlformats.org/officeDocument/2006/relationships/image" Target="../media/image36.png"/><Relationship Id="rId5" Type="http://schemas.openxmlformats.org/officeDocument/2006/relationships/hyperlink" Target="https://drive.google.com/drive/folders/12DOwM5J-GNARspU_LaM2hmHa2buSFuWq"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hyperlink" Target="https://www.redeszone.net/tutoriales/seguridad/pfsense-firewall-profesional-configuracion/" TargetMode="External"/><Relationship Id="rId5" Type="http://schemas.openxmlformats.org/officeDocument/2006/relationships/hyperlink" Target="https://www.youtube.com/watch?v=UZ1v53HFBhs" TargetMode="External"/><Relationship Id="rId6" Type="http://schemas.openxmlformats.org/officeDocument/2006/relationships/hyperlink" Target="https://www.youtube.com/watch?v=jp1ec41xEHE&amp;list=PLuMd8fg3qBxflEQOl0N2QKlYaUgD26Jvs" TargetMode="External"/><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57.png"/><Relationship Id="rId5" Type="http://schemas.openxmlformats.org/officeDocument/2006/relationships/image" Target="../media/image42.png"/><Relationship Id="rId6" Type="http://schemas.openxmlformats.org/officeDocument/2006/relationships/image" Target="../media/image32.png"/><Relationship Id="rId7" Type="http://schemas.openxmlformats.org/officeDocument/2006/relationships/hyperlink" Target="https://drive.google.com/drive/folders/1RZYG0BOWVfZFVcp6iwW28reY7XXHdKK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hyperlink" Target="https://drive.google.com/drive/folders/1RZYG0BOWVfZFVcp6iwW28reY7XXHdKKw" TargetMode="External"/><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drive.google.com/drive/folders/1RZYG0BOWVfZFVcp6iwW28reY7XXHdKKw" TargetMode="Externa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node.js" TargetMode="External"/><Relationship Id="rId4" Type="http://schemas.openxmlformats.org/officeDocument/2006/relationships/hyperlink" Target="https://nodered.org/docs/getting-started/local" TargetMode="External"/><Relationship Id="rId5" Type="http://schemas.openxmlformats.org/officeDocument/2006/relationships/image" Target="../media/image48.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55.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drive.google.com/drive/folders/12DOwM5J-GNARspU_LaM2hmHa2buSFuW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279825" y="1433700"/>
            <a:ext cx="8627400" cy="1870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800"/>
              <a:buFont typeface="Arial"/>
              <a:buNone/>
            </a:pPr>
            <a:r>
              <a:rPr lang="es" sz="3900">
                <a:solidFill>
                  <a:schemeClr val="dk1"/>
                </a:solidFill>
              </a:rPr>
              <a:t>6- PLC sarea segmentazioa :</a:t>
            </a:r>
            <a:endParaRPr sz="3900">
              <a:solidFill>
                <a:schemeClr val="dk1"/>
              </a:solidFill>
            </a:endParaRPr>
          </a:p>
          <a:p>
            <a:pPr indent="0" lvl="0" marL="0" rtl="0" algn="l">
              <a:spcBef>
                <a:spcPts val="0"/>
              </a:spcBef>
              <a:spcAft>
                <a:spcPts val="0"/>
              </a:spcAft>
              <a:buClr>
                <a:schemeClr val="dk1"/>
              </a:buClr>
              <a:buSzPts val="800"/>
              <a:buFont typeface="Arial"/>
              <a:buNone/>
            </a:pPr>
            <a:r>
              <a:rPr lang="es" sz="3900">
                <a:solidFill>
                  <a:schemeClr val="dk1"/>
                </a:solidFill>
              </a:rPr>
              <a:t> 3 TiaPortal + 3 Codesys + PFSense  + NodeRed + Factory</a:t>
            </a:r>
            <a:endParaRPr b="1" sz="3800">
              <a:solidFill>
                <a:schemeClr val="dk1"/>
              </a:solidFill>
              <a:latin typeface="Source Sans Pro"/>
              <a:ea typeface="Source Sans Pro"/>
              <a:cs typeface="Source Sans Pro"/>
              <a:sym typeface="Source Sans Pro"/>
            </a:endParaRPr>
          </a:p>
        </p:txBody>
      </p:sp>
      <p:sp>
        <p:nvSpPr>
          <p:cNvPr id="75" name="Google Shape;75;p15"/>
          <p:cNvSpPr txBox="1"/>
          <p:nvPr/>
        </p:nvSpPr>
        <p:spPr>
          <a:xfrm>
            <a:off x="656056" y="3729830"/>
            <a:ext cx="78318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100"/>
          </a:p>
        </p:txBody>
      </p:sp>
      <p:sp>
        <p:nvSpPr>
          <p:cNvPr id="76" name="Google Shape;76;p15"/>
          <p:cNvSpPr txBox="1"/>
          <p:nvPr>
            <p:ph idx="12" type="sldNum"/>
          </p:nvPr>
        </p:nvSpPr>
        <p:spPr>
          <a:xfrm>
            <a:off x="6555696" y="4674170"/>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77" name="Google Shape;77;p15"/>
          <p:cNvSpPr/>
          <p:nvPr/>
        </p:nvSpPr>
        <p:spPr>
          <a:xfrm>
            <a:off x="5544240" y="87474"/>
            <a:ext cx="972000" cy="594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D:\Descargas\UNEVOC_Network_Logo_blue_en.png" id="78" name="Google Shape;78;p15"/>
          <p:cNvPicPr preferRelativeResize="0"/>
          <p:nvPr/>
        </p:nvPicPr>
        <p:blipFill rotWithShape="1">
          <a:blip r:embed="rId3">
            <a:alphaModFix/>
          </a:blip>
          <a:srcRect b="0" l="0" r="0" t="0"/>
          <a:stretch/>
        </p:blipFill>
        <p:spPr>
          <a:xfrm>
            <a:off x="6048288" y="186092"/>
            <a:ext cx="414120" cy="31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descr="En este video vamos a ver qué son las VLAN s (Virtual LANs), para qué se utilizan, así como las ventajas o inconvenientes de utilizar o no esta tecnología.&#10;&#10;Esta tecnología es muy importante en las redes Ethernet de hoy en día, tanto es así, que resulta casi imposible encontrar una red empresarial, por pequeña que sea, que no haya implementado ya VLANs para poder separar sus distintas redes de una forma segura, escalable y con muchas ventajas que vamos a ir aprendiendo.&#10;&#10;Para saber más sobre VLANs, te recomiendo el siguiente video:&#10;▶️ VLANs - Explicación Puertos Trunk / Enlaces Troncales - 802.1Q&#10;https://youtu.be/rsaAiaAKCsc&#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VLAN #Cisco #CCNA #Redes #switch #Router #Networking #VLANs" id="164" name="Google Shape;164;p24" title="VLANs  ¿Qué son? ¿Para qué se utilizan? - Explicación animada, rápida y fácil - VLAN (virtual LAN)">
            <a:hlinkClick r:id="rId3"/>
          </p:cNvPr>
          <p:cNvPicPr preferRelativeResize="0"/>
          <p:nvPr/>
        </p:nvPicPr>
        <p:blipFill>
          <a:blip r:embed="rId4">
            <a:alphaModFix/>
          </a:blip>
          <a:stretch>
            <a:fillRect/>
          </a:stretch>
        </p:blipFill>
        <p:spPr>
          <a:xfrm>
            <a:off x="942142" y="1658972"/>
            <a:ext cx="2286000" cy="1285875"/>
          </a:xfrm>
          <a:prstGeom prst="rect">
            <a:avLst/>
          </a:prstGeom>
          <a:noFill/>
          <a:ln>
            <a:noFill/>
          </a:ln>
        </p:spPr>
      </p:pic>
      <p:pic>
        <p:nvPicPr>
          <p:cNvPr descr="Hoy en día es habitual el uso de Switches y Routers dentro de las redes para ofrecer conectividad entre equipos de una misma sede y con equipos en otras redes, como podría ser Internet o sedes remotas.&#10;&#10;Desde hace años, además de poder escoger entre un Switch y un Router, cuyas diferencias y usos suelen ser más evidentes, también tenemos en el mercado Switches de Capa 3 que pueden realizar funciones de ambos, pero con ciertos matices importantes.&#10;&#10;En este vídeo vas a entender las diferencias más importantes entre un Switch de Capa 2, un Switch de Capa 3 y un Router.&#10;&#10;Veremos cuales son sus puntos fuertes y puntos débiles, así como en qué tipo de red o entorno será más adecuado uno u otro.&#10;&#10;También veremos qué es un Switch de Capa 3 Lite o Capa 2+&#10;&#10;¡Espero que te guste y te resulte de interés!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10; #switch #Router #switchCapa3 #Cisco #CCNA #Redes #VLAN #Networking #VLANs" id="165" name="Google Shape;165;p24" title="Diferencias entre un Switch de Capa 2, un Switch de Capa 3 y un Router">
            <a:hlinkClick r:id="rId5"/>
          </p:cNvPr>
          <p:cNvPicPr preferRelativeResize="0"/>
          <p:nvPr/>
        </p:nvPicPr>
        <p:blipFill>
          <a:blip r:embed="rId6">
            <a:alphaModFix/>
          </a:blip>
          <a:stretch>
            <a:fillRect/>
          </a:stretch>
        </p:blipFill>
        <p:spPr>
          <a:xfrm>
            <a:off x="4855256" y="1631119"/>
            <a:ext cx="2286000" cy="1285875"/>
          </a:xfrm>
          <a:prstGeom prst="rect">
            <a:avLst/>
          </a:prstGeom>
          <a:noFill/>
          <a:ln>
            <a:noFill/>
          </a:ln>
        </p:spPr>
      </p:pic>
      <p:pic>
        <p:nvPicPr>
          <p:cNvPr descr="¿Sabías que segmentar una red es la medida de mitigación de riesgo de ciberseguridad más importante hoy en día?&#10;¿Y cómo se puede segmentar una red? &#10;¿En qué medida se protege una red al segmentarla?&#10;¿Qué es una Access Control List o ACL? ¿Y una regla de Firewall?&#10;¿Para qué sirven los NGFW o Next Generation Firewall?&#10;Estas dudas y otras, las vamos a resolver en este video de una manera amena y clara, para que puedas seguir aprendiendo sobre redes y ciberseguridad.&#10;&#10;¡Espero que te guste y te resulte de interés!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10;#Ciberseguridad #Segmentacion #Firewall #Cisco #NGFW #IPS #IDS #CCNA #Redes #VLAN #Trunk #Switch #Cisco #Networking #RedesIP #TCPIP #IP  #802.1Q" id="166" name="Google Shape;166;p24" title="¿SEGMENTACIÓN de redes? Firewalls, Routers, VLANs, NGFW, ACL, IPS, IDS y más! Aprende CIBERSEGURIDAD">
            <a:hlinkClick r:id="rId7"/>
          </p:cNvPr>
          <p:cNvPicPr preferRelativeResize="0"/>
          <p:nvPr/>
        </p:nvPicPr>
        <p:blipFill>
          <a:blip r:embed="rId8">
            <a:alphaModFix/>
          </a:blip>
          <a:stretch>
            <a:fillRect/>
          </a:stretch>
        </p:blipFill>
        <p:spPr>
          <a:xfrm>
            <a:off x="4922633" y="3214688"/>
            <a:ext cx="2286000" cy="1285875"/>
          </a:xfrm>
          <a:prstGeom prst="rect">
            <a:avLst/>
          </a:prstGeom>
          <a:noFill/>
          <a:ln>
            <a:noFill/>
          </a:ln>
        </p:spPr>
      </p:pic>
      <p:pic>
        <p:nvPicPr>
          <p:cNvPr descr="🚀 Descubre las técnicas más efectivas para capturar tráfico de red en mi último video. Te revelo un método exclusivo que ¡captura TODO! No te pierdas mi análisis detallado y aprendizajes basados en años de experiencia profesional en redes y ciberseguridad.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 id="167" name="Google Shape;167;p24" title="¿Donde Capturo el Tráfico de Red?  - SPAN vs TAP -">
            <a:hlinkClick r:id="rId9"/>
          </p:cNvPr>
          <p:cNvPicPr preferRelativeResize="0"/>
          <p:nvPr/>
        </p:nvPicPr>
        <p:blipFill>
          <a:blip r:embed="rId10">
            <a:alphaModFix/>
          </a:blip>
          <a:stretch>
            <a:fillRect/>
          </a:stretch>
        </p:blipFill>
        <p:spPr>
          <a:xfrm>
            <a:off x="1033129" y="3155344"/>
            <a:ext cx="2195016" cy="1234696"/>
          </a:xfrm>
          <a:prstGeom prst="rect">
            <a:avLst/>
          </a:prstGeom>
          <a:noFill/>
          <a:ln>
            <a:noFill/>
          </a:ln>
        </p:spPr>
      </p:pic>
      <p:sp>
        <p:nvSpPr>
          <p:cNvPr id="168" name="Google Shape;168;p24"/>
          <p:cNvSpPr txBox="1"/>
          <p:nvPr>
            <p:ph type="title"/>
          </p:nvPr>
        </p:nvSpPr>
        <p:spPr>
          <a:xfrm>
            <a:off x="595226" y="842825"/>
            <a:ext cx="83733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u="sng">
                <a:solidFill>
                  <a:schemeClr val="hlink"/>
                </a:solidFill>
                <a:hlinkClick r:id="rId11"/>
              </a:rPr>
              <a:t>Curso 2023-2024</a:t>
            </a:r>
            <a:r>
              <a:rPr lang="es"/>
              <a:t> - Segmentación de redes - Conceptos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174" name="Google Shape;174;p25"/>
          <p:cNvSpPr txBox="1"/>
          <p:nvPr>
            <p:ph type="title"/>
          </p:nvPr>
        </p:nvSpPr>
        <p:spPr>
          <a:xfrm>
            <a:off x="90850" y="842825"/>
            <a:ext cx="85506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u="sng">
                <a:solidFill>
                  <a:schemeClr val="accent5"/>
                </a:solidFill>
                <a:hlinkClick r:id="rId3">
                  <a:extLst>
                    <a:ext uri="{A12FA001-AC4F-418D-AE19-62706E023703}">
                      <ahyp:hlinkClr val="tx"/>
                    </a:ext>
                  </a:extLst>
                </a:hlinkClick>
              </a:rPr>
              <a:t>Curso 2023-2024</a:t>
            </a:r>
            <a:r>
              <a:rPr lang="es"/>
              <a:t> </a:t>
            </a:r>
            <a:r>
              <a:rPr lang="es"/>
              <a:t>- Segmentación de redes - Conceptos</a:t>
            </a:r>
            <a:endParaRPr/>
          </a:p>
        </p:txBody>
      </p:sp>
      <p:pic>
        <p:nvPicPr>
          <p:cNvPr id="175" name="Google Shape;175;p25"/>
          <p:cNvPicPr preferRelativeResize="0"/>
          <p:nvPr/>
        </p:nvPicPr>
        <p:blipFill>
          <a:blip r:embed="rId4">
            <a:alphaModFix/>
          </a:blip>
          <a:stretch>
            <a:fillRect/>
          </a:stretch>
        </p:blipFill>
        <p:spPr>
          <a:xfrm>
            <a:off x="2345858" y="1274831"/>
            <a:ext cx="4040593" cy="3640068"/>
          </a:xfrm>
          <a:prstGeom prst="rect">
            <a:avLst/>
          </a:prstGeom>
          <a:noFill/>
          <a:ln>
            <a:noFill/>
          </a:ln>
        </p:spPr>
      </p:pic>
      <p:pic>
        <p:nvPicPr>
          <p:cNvPr id="176" name="Google Shape;176;p25"/>
          <p:cNvPicPr preferRelativeResize="0"/>
          <p:nvPr/>
        </p:nvPicPr>
        <p:blipFill>
          <a:blip r:embed="rId5">
            <a:alphaModFix/>
          </a:blip>
          <a:stretch>
            <a:fillRect/>
          </a:stretch>
        </p:blipFill>
        <p:spPr>
          <a:xfrm>
            <a:off x="6158778" y="2332603"/>
            <a:ext cx="851250" cy="478294"/>
          </a:xfrm>
          <a:prstGeom prst="rect">
            <a:avLst/>
          </a:prstGeom>
          <a:noFill/>
          <a:ln>
            <a:noFill/>
          </a:ln>
        </p:spPr>
      </p:pic>
      <p:pic>
        <p:nvPicPr>
          <p:cNvPr id="177" name="Google Shape;177;p25">
            <a:hlinkClick r:id="rId6"/>
          </p:cNvPr>
          <p:cNvPicPr preferRelativeResize="0"/>
          <p:nvPr/>
        </p:nvPicPr>
        <p:blipFill>
          <a:blip r:embed="rId7">
            <a:alphaModFix/>
          </a:blip>
          <a:stretch>
            <a:fillRect/>
          </a:stretch>
        </p:blipFill>
        <p:spPr>
          <a:xfrm>
            <a:off x="1119897" y="1530112"/>
            <a:ext cx="1076363" cy="713681"/>
          </a:xfrm>
          <a:prstGeom prst="rect">
            <a:avLst/>
          </a:prstGeom>
          <a:noFill/>
          <a:ln>
            <a:noFill/>
          </a:ln>
        </p:spPr>
      </p:pic>
      <p:pic>
        <p:nvPicPr>
          <p:cNvPr id="178" name="Google Shape;178;p25"/>
          <p:cNvPicPr preferRelativeResize="0"/>
          <p:nvPr/>
        </p:nvPicPr>
        <p:blipFill>
          <a:blip r:embed="rId8">
            <a:alphaModFix/>
          </a:blip>
          <a:stretch>
            <a:fillRect/>
          </a:stretch>
        </p:blipFill>
        <p:spPr>
          <a:xfrm>
            <a:off x="5028135" y="3672563"/>
            <a:ext cx="1524881" cy="1005421"/>
          </a:xfrm>
          <a:prstGeom prst="rect">
            <a:avLst/>
          </a:prstGeom>
          <a:noFill/>
          <a:ln>
            <a:noFill/>
          </a:ln>
        </p:spPr>
      </p:pic>
      <p:sp>
        <p:nvSpPr>
          <p:cNvPr id="179" name="Google Shape;179;p25"/>
          <p:cNvSpPr txBox="1"/>
          <p:nvPr/>
        </p:nvSpPr>
        <p:spPr>
          <a:xfrm>
            <a:off x="5733190" y="3209775"/>
            <a:ext cx="22503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800">
                <a:solidFill>
                  <a:srgbClr val="4D5156"/>
                </a:solidFill>
                <a:highlight>
                  <a:srgbClr val="FFFFFF"/>
                </a:highlight>
                <a:latin typeface="Roboto"/>
                <a:ea typeface="Roboto"/>
                <a:cs typeface="Roboto"/>
                <a:sym typeface="Roboto"/>
              </a:rPr>
              <a:t>PORT=1885 node-red </a:t>
            </a:r>
            <a:endParaRPr sz="1100"/>
          </a:p>
        </p:txBody>
      </p:sp>
      <p:sp>
        <p:nvSpPr>
          <p:cNvPr id="180" name="Google Shape;180;p25"/>
          <p:cNvSpPr txBox="1"/>
          <p:nvPr/>
        </p:nvSpPr>
        <p:spPr>
          <a:xfrm>
            <a:off x="2041974" y="2190825"/>
            <a:ext cx="22503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800">
                <a:solidFill>
                  <a:srgbClr val="4D5156"/>
                </a:solidFill>
                <a:highlight>
                  <a:srgbClr val="FFFFFF"/>
                </a:highlight>
                <a:latin typeface="Roboto"/>
                <a:ea typeface="Roboto"/>
                <a:cs typeface="Roboto"/>
                <a:sym typeface="Roboto"/>
              </a:rPr>
              <a:t>MQTT emplea el puerto 1883 y el 8883 cuando funciona sobre TLS</a:t>
            </a:r>
            <a:endParaRPr sz="1100"/>
          </a:p>
        </p:txBody>
      </p:sp>
      <p:sp>
        <p:nvSpPr>
          <p:cNvPr id="181" name="Google Shape;181;p25"/>
          <p:cNvSpPr txBox="1"/>
          <p:nvPr/>
        </p:nvSpPr>
        <p:spPr>
          <a:xfrm>
            <a:off x="1635833" y="3209775"/>
            <a:ext cx="11928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800">
                <a:solidFill>
                  <a:srgbClr val="4D5156"/>
                </a:solidFill>
                <a:highlight>
                  <a:srgbClr val="FFFFFF"/>
                </a:highlight>
                <a:latin typeface="Roboto"/>
                <a:ea typeface="Roboto"/>
                <a:cs typeface="Roboto"/>
                <a:sym typeface="Roboto"/>
              </a:rPr>
              <a:t>PORT=102 Tia Portal</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187" name="Google Shape;187;p26"/>
          <p:cNvSpPr txBox="1"/>
          <p:nvPr/>
        </p:nvSpPr>
        <p:spPr>
          <a:xfrm>
            <a:off x="2591640" y="1389131"/>
            <a:ext cx="3417000" cy="446400"/>
          </a:xfrm>
          <a:prstGeom prst="rect">
            <a:avLst/>
          </a:prstGeom>
          <a:noFill/>
          <a:ln>
            <a:noFill/>
          </a:ln>
        </p:spPr>
        <p:txBody>
          <a:bodyPr anchorCtr="0" anchor="t" bIns="68575" lIns="68575" spcFirstLastPara="1" rIns="68575" wrap="square" tIns="68575">
            <a:spAutoFit/>
          </a:bodyPr>
          <a:lstStyle/>
          <a:p>
            <a:pPr indent="0" lvl="0" marL="342900" rtl="0" algn="l">
              <a:spcBef>
                <a:spcPts val="0"/>
              </a:spcBef>
              <a:spcAft>
                <a:spcPts val="0"/>
              </a:spcAft>
              <a:buNone/>
            </a:pPr>
            <a:r>
              <a:rPr lang="es" sz="2000">
                <a:solidFill>
                  <a:srgbClr val="727272"/>
                </a:solidFill>
                <a:highlight>
                  <a:schemeClr val="lt1"/>
                </a:highlight>
                <a:latin typeface="Source Sans Pro"/>
                <a:ea typeface="Source Sans Pro"/>
                <a:cs typeface="Source Sans Pro"/>
                <a:sym typeface="Source Sans Pro"/>
              </a:rPr>
              <a:t>Segmentación con FW</a:t>
            </a:r>
            <a:endParaRPr sz="1100"/>
          </a:p>
        </p:txBody>
      </p:sp>
      <p:pic>
        <p:nvPicPr>
          <p:cNvPr id="188" name="Google Shape;188;p26"/>
          <p:cNvPicPr preferRelativeResize="0"/>
          <p:nvPr/>
        </p:nvPicPr>
        <p:blipFill>
          <a:blip r:embed="rId3">
            <a:alphaModFix/>
          </a:blip>
          <a:stretch>
            <a:fillRect/>
          </a:stretch>
        </p:blipFill>
        <p:spPr>
          <a:xfrm>
            <a:off x="114315" y="1389131"/>
            <a:ext cx="2678906" cy="3228975"/>
          </a:xfrm>
          <a:prstGeom prst="rect">
            <a:avLst/>
          </a:prstGeom>
          <a:noFill/>
          <a:ln>
            <a:noFill/>
          </a:ln>
        </p:spPr>
      </p:pic>
      <p:sp>
        <p:nvSpPr>
          <p:cNvPr id="189" name="Google Shape;189;p26"/>
          <p:cNvSpPr txBox="1"/>
          <p:nvPr/>
        </p:nvSpPr>
        <p:spPr>
          <a:xfrm>
            <a:off x="243763" y="597825"/>
            <a:ext cx="8289000" cy="432000"/>
          </a:xfrm>
          <a:prstGeom prst="rect">
            <a:avLst/>
          </a:prstGeom>
          <a:noFill/>
          <a:ln>
            <a:noFill/>
          </a:ln>
        </p:spPr>
        <p:txBody>
          <a:bodyPr anchorCtr="0" anchor="ctr" bIns="34275" lIns="68575" spcFirstLastPara="1" rIns="68575" wrap="square" tIns="34275">
            <a:normAutofit fontScale="85000" lnSpcReduction="20000"/>
          </a:bodyPr>
          <a:lstStyle/>
          <a:p>
            <a:pPr indent="0" lvl="0" marL="0" rtl="0" algn="ctr">
              <a:spcBef>
                <a:spcPts val="0"/>
              </a:spcBef>
              <a:spcAft>
                <a:spcPts val="0"/>
              </a:spcAft>
              <a:buNone/>
            </a:pPr>
            <a:r>
              <a:rPr b="1" lang="es" sz="3000" u="sng">
                <a:solidFill>
                  <a:schemeClr val="accent5"/>
                </a:solidFill>
                <a:latin typeface="Source Sans Pro"/>
                <a:ea typeface="Source Sans Pro"/>
                <a:cs typeface="Source Sans Pro"/>
                <a:sym typeface="Source Sans Pro"/>
                <a:hlinkClick r:id="rId4">
                  <a:extLst>
                    <a:ext uri="{A12FA001-AC4F-418D-AE19-62706E023703}">
                      <ahyp:hlinkClr val="tx"/>
                    </a:ext>
                  </a:extLst>
                </a:hlinkClick>
              </a:rPr>
              <a:t>Curso 2023-2024</a:t>
            </a:r>
            <a:r>
              <a:rPr b="1" lang="es" sz="3000">
                <a:solidFill>
                  <a:schemeClr val="dk1"/>
                </a:solidFill>
                <a:latin typeface="Source Sans Pro"/>
                <a:ea typeface="Source Sans Pro"/>
                <a:cs typeface="Source Sans Pro"/>
                <a:sym typeface="Source Sans Pro"/>
              </a:rPr>
              <a:t> - Segmentación de redes</a:t>
            </a:r>
            <a:r>
              <a:rPr lang="es" sz="3300">
                <a:solidFill>
                  <a:srgbClr val="000000"/>
                </a:solidFill>
                <a:latin typeface="Calibri"/>
                <a:ea typeface="Calibri"/>
                <a:cs typeface="Calibri"/>
                <a:sym typeface="Calibri"/>
              </a:rPr>
              <a:t> reglas de FW</a:t>
            </a:r>
            <a:endParaRPr sz="3300">
              <a:solidFill>
                <a:srgbClr val="000000"/>
              </a:solidFill>
              <a:latin typeface="Calibri"/>
              <a:ea typeface="Calibri"/>
              <a:cs typeface="Calibri"/>
              <a:sym typeface="Calibri"/>
            </a:endParaRPr>
          </a:p>
        </p:txBody>
      </p:sp>
      <p:pic>
        <p:nvPicPr>
          <p:cNvPr id="190" name="Google Shape;190;p26"/>
          <p:cNvPicPr preferRelativeResize="0"/>
          <p:nvPr/>
        </p:nvPicPr>
        <p:blipFill>
          <a:blip r:embed="rId5">
            <a:alphaModFix/>
          </a:blip>
          <a:stretch>
            <a:fillRect/>
          </a:stretch>
        </p:blipFill>
        <p:spPr>
          <a:xfrm>
            <a:off x="2945621" y="1818731"/>
            <a:ext cx="5040646" cy="27068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196" name="Google Shape;196;p27"/>
          <p:cNvSpPr txBox="1"/>
          <p:nvPr/>
        </p:nvSpPr>
        <p:spPr>
          <a:xfrm>
            <a:off x="4916520" y="1219931"/>
            <a:ext cx="4164900" cy="446400"/>
          </a:xfrm>
          <a:prstGeom prst="rect">
            <a:avLst/>
          </a:prstGeom>
          <a:noFill/>
          <a:ln>
            <a:noFill/>
          </a:ln>
        </p:spPr>
        <p:txBody>
          <a:bodyPr anchorCtr="0" anchor="t" bIns="68575" lIns="68575" spcFirstLastPara="1" rIns="68575" wrap="square" tIns="68575">
            <a:spAutoFit/>
          </a:bodyPr>
          <a:lstStyle/>
          <a:p>
            <a:pPr indent="0" lvl="0" marL="342900" rtl="0" algn="l">
              <a:spcBef>
                <a:spcPts val="0"/>
              </a:spcBef>
              <a:spcAft>
                <a:spcPts val="0"/>
              </a:spcAft>
              <a:buNone/>
            </a:pPr>
            <a:r>
              <a:rPr lang="es" sz="2000">
                <a:solidFill>
                  <a:srgbClr val="727272"/>
                </a:solidFill>
                <a:highlight>
                  <a:srgbClr val="FFFFFF"/>
                </a:highlight>
                <a:latin typeface="Source Sans Pro"/>
                <a:ea typeface="Source Sans Pro"/>
                <a:cs typeface="Source Sans Pro"/>
                <a:sym typeface="Source Sans Pro"/>
              </a:rPr>
              <a:t>Definiendo Zonas y Conductos</a:t>
            </a:r>
            <a:endParaRPr sz="1100"/>
          </a:p>
        </p:txBody>
      </p:sp>
      <p:pic>
        <p:nvPicPr>
          <p:cNvPr id="197" name="Google Shape;197;p27">
            <a:hlinkClick r:id="rId3"/>
          </p:cNvPr>
          <p:cNvPicPr preferRelativeResize="0"/>
          <p:nvPr/>
        </p:nvPicPr>
        <p:blipFill>
          <a:blip r:embed="rId4">
            <a:alphaModFix/>
          </a:blip>
          <a:stretch>
            <a:fillRect/>
          </a:stretch>
        </p:blipFill>
        <p:spPr>
          <a:xfrm>
            <a:off x="679345" y="1345050"/>
            <a:ext cx="2664619" cy="3457575"/>
          </a:xfrm>
          <a:prstGeom prst="rect">
            <a:avLst/>
          </a:prstGeom>
          <a:noFill/>
          <a:ln>
            <a:noFill/>
          </a:ln>
        </p:spPr>
      </p:pic>
      <p:sp>
        <p:nvSpPr>
          <p:cNvPr id="198" name="Google Shape;198;p27"/>
          <p:cNvSpPr txBox="1"/>
          <p:nvPr/>
        </p:nvSpPr>
        <p:spPr>
          <a:xfrm>
            <a:off x="4343689" y="1439213"/>
            <a:ext cx="3322800" cy="1369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s" sz="1400">
                <a:latin typeface="Source Sans Pro"/>
                <a:ea typeface="Source Sans Pro"/>
                <a:cs typeface="Source Sans Pro"/>
                <a:sym typeface="Source Sans Pro"/>
              </a:rPr>
              <a:t>ZONAS</a:t>
            </a:r>
            <a:endParaRPr b="1" sz="14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Durante la creación de un programa de Ciberseguridad, el concepto de “zonas” constituye uno de los recursos más importantes y su definición es uno de los aspectos fundamentales para el éxito de este proceso.</a:t>
            </a:r>
            <a:endParaRPr sz="1100">
              <a:latin typeface="Source Sans Pro"/>
              <a:ea typeface="Source Sans Pro"/>
              <a:cs typeface="Source Sans Pro"/>
              <a:sym typeface="Source Sans Pro"/>
            </a:endParaRPr>
          </a:p>
          <a:p>
            <a:pPr indent="0" lvl="0" marL="0" rtl="0" algn="l">
              <a:spcBef>
                <a:spcPts val="0"/>
              </a:spcBef>
              <a:spcAft>
                <a:spcPts val="0"/>
              </a:spcAft>
              <a:buNone/>
            </a:pPr>
            <a:r>
              <a:t/>
            </a:r>
            <a:endParaRPr sz="1100">
              <a:latin typeface="Source Sans Pro"/>
              <a:ea typeface="Source Sans Pro"/>
              <a:cs typeface="Source Sans Pro"/>
              <a:sym typeface="Source Sans Pro"/>
            </a:endParaRPr>
          </a:p>
        </p:txBody>
      </p:sp>
      <p:sp>
        <p:nvSpPr>
          <p:cNvPr id="199" name="Google Shape;199;p27"/>
          <p:cNvSpPr txBox="1"/>
          <p:nvPr/>
        </p:nvSpPr>
        <p:spPr>
          <a:xfrm>
            <a:off x="4167116" y="2547338"/>
            <a:ext cx="3793800" cy="1831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Source Sans Pro"/>
                <a:ea typeface="Source Sans Pro"/>
                <a:cs typeface="Source Sans Pro"/>
                <a:sym typeface="Source Sans Pro"/>
              </a:rPr>
              <a:t>Cada zona posee un conjunto de  características y requisitos de seguridad que constituyen sus atributos:</a:t>
            </a:r>
            <a:endParaRPr sz="1100">
              <a:latin typeface="Source Sans Pro"/>
              <a:ea typeface="Source Sans Pro"/>
              <a:cs typeface="Source Sans Pro"/>
              <a:sym typeface="Source Sans Pro"/>
            </a:endParaRPr>
          </a:p>
          <a:p>
            <a:pPr indent="0" lvl="0" marL="0" rtl="0" algn="l">
              <a:spcBef>
                <a:spcPts val="0"/>
              </a:spcBef>
              <a:spcAft>
                <a:spcPts val="0"/>
              </a:spcAft>
              <a:buNone/>
            </a:pPr>
            <a:r>
              <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Políticas de seguridad y niveles de seguridad</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Inventario de activos</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Requisitos de acceso y controles</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Amenazas y vulnerabilidades</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Consecuencias de una brecha de seguridad</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Tecnología autorizada</a:t>
            </a:r>
            <a:endParaRPr sz="1100">
              <a:latin typeface="Source Sans Pro"/>
              <a:ea typeface="Source Sans Pro"/>
              <a:cs typeface="Source Sans Pro"/>
              <a:sym typeface="Source Sans Pro"/>
            </a:endParaRPr>
          </a:p>
          <a:p>
            <a:pPr indent="0" lvl="0" marL="0" rtl="0" algn="l">
              <a:spcBef>
                <a:spcPts val="0"/>
              </a:spcBef>
              <a:spcAft>
                <a:spcPts val="0"/>
              </a:spcAft>
              <a:buNone/>
            </a:pPr>
            <a:r>
              <a:rPr lang="es" sz="1100">
                <a:latin typeface="Source Sans Pro"/>
                <a:ea typeface="Source Sans Pro"/>
                <a:cs typeface="Source Sans Pro"/>
                <a:sym typeface="Source Sans Pro"/>
              </a:rPr>
              <a:t>› Proceso de gestión de cambios.</a:t>
            </a:r>
            <a:endParaRPr sz="1100">
              <a:latin typeface="Source Sans Pro"/>
              <a:ea typeface="Source Sans Pro"/>
              <a:cs typeface="Source Sans Pro"/>
              <a:sym typeface="Source Sans Pro"/>
            </a:endParaRPr>
          </a:p>
        </p:txBody>
      </p:sp>
      <p:sp>
        <p:nvSpPr>
          <p:cNvPr id="200" name="Google Shape;200;p27"/>
          <p:cNvSpPr txBox="1"/>
          <p:nvPr>
            <p:ph type="title"/>
          </p:nvPr>
        </p:nvSpPr>
        <p:spPr>
          <a:xfrm>
            <a:off x="90850" y="842825"/>
            <a:ext cx="85506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u="sng">
                <a:solidFill>
                  <a:schemeClr val="accent5"/>
                </a:solidFill>
                <a:hlinkClick r:id="rId5">
                  <a:extLst>
                    <a:ext uri="{A12FA001-AC4F-418D-AE19-62706E023703}">
                      <ahyp:hlinkClr val="tx"/>
                    </a:ext>
                  </a:extLst>
                </a:hlinkClick>
              </a:rPr>
              <a:t>Curso 2023-2024</a:t>
            </a:r>
            <a:r>
              <a:rPr lang="es"/>
              <a:t> - Segmentación de redes - Conceptos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06" name="Google Shape;206;p28"/>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07" name="Google Shape;207;p28"/>
          <p:cNvPicPr preferRelativeResize="0"/>
          <p:nvPr/>
        </p:nvPicPr>
        <p:blipFill>
          <a:blip r:embed="rId3">
            <a:alphaModFix/>
          </a:blip>
          <a:stretch>
            <a:fillRect/>
          </a:stretch>
        </p:blipFill>
        <p:spPr>
          <a:xfrm>
            <a:off x="1241550" y="3206900"/>
            <a:ext cx="2276475" cy="1571625"/>
          </a:xfrm>
          <a:prstGeom prst="rect">
            <a:avLst/>
          </a:prstGeom>
          <a:noFill/>
          <a:ln>
            <a:noFill/>
          </a:ln>
        </p:spPr>
      </p:pic>
      <p:sp>
        <p:nvSpPr>
          <p:cNvPr id="208" name="Google Shape;208;p28"/>
          <p:cNvSpPr txBox="1"/>
          <p:nvPr/>
        </p:nvSpPr>
        <p:spPr>
          <a:xfrm>
            <a:off x="4804725" y="2083700"/>
            <a:ext cx="5030700" cy="1123200"/>
          </a:xfrm>
          <a:prstGeom prst="rect">
            <a:avLst/>
          </a:prstGeom>
          <a:noFill/>
          <a:ln>
            <a:noFill/>
          </a:ln>
        </p:spPr>
        <p:txBody>
          <a:bodyPr anchorCtr="0" anchor="t" bIns="91425" lIns="91425" spcFirstLastPara="1" rIns="91425" wrap="square" tIns="91425">
            <a:noAutofit/>
          </a:bodyPr>
          <a:lstStyle/>
          <a:p>
            <a:pPr indent="-476250" lvl="0" marL="457200" rtl="0" algn="l">
              <a:spcBef>
                <a:spcPts val="0"/>
              </a:spcBef>
              <a:spcAft>
                <a:spcPts val="0"/>
              </a:spcAft>
              <a:buSzPts val="3900"/>
              <a:buChar char="●"/>
            </a:pPr>
            <a:r>
              <a:rPr lang="es" sz="3900" u="sng">
                <a:solidFill>
                  <a:srgbClr val="0000FF"/>
                </a:solidFill>
                <a:hlinkClick r:id="rId4">
                  <a:extLst>
                    <a:ext uri="{A12FA001-AC4F-418D-AE19-62706E023703}">
                      <ahyp:hlinkClr val="tx"/>
                    </a:ext>
                  </a:extLst>
                </a:hlinkClick>
              </a:rPr>
              <a:t>Artículo</a:t>
            </a:r>
            <a:endParaRPr sz="3900"/>
          </a:p>
          <a:p>
            <a:pPr indent="-476250" lvl="0" marL="457200" rtl="0" algn="l">
              <a:spcBef>
                <a:spcPts val="0"/>
              </a:spcBef>
              <a:spcAft>
                <a:spcPts val="0"/>
              </a:spcAft>
              <a:buSzPts val="3900"/>
              <a:buChar char="●"/>
            </a:pPr>
            <a:r>
              <a:rPr lang="es" sz="3900" u="sng">
                <a:solidFill>
                  <a:srgbClr val="0000FF"/>
                </a:solidFill>
                <a:hlinkClick r:id="rId5">
                  <a:extLst>
                    <a:ext uri="{A12FA001-AC4F-418D-AE19-62706E023703}">
                      <ahyp:hlinkClr val="tx"/>
                    </a:ext>
                  </a:extLst>
                </a:hlinkClick>
              </a:rPr>
              <a:t>Instalación</a:t>
            </a:r>
            <a:endParaRPr sz="3900"/>
          </a:p>
          <a:p>
            <a:pPr indent="-476250" lvl="0" marL="457200" rtl="0" algn="l">
              <a:spcBef>
                <a:spcPts val="0"/>
              </a:spcBef>
              <a:spcAft>
                <a:spcPts val="0"/>
              </a:spcAft>
              <a:buSzPts val="3900"/>
              <a:buChar char="●"/>
            </a:pPr>
            <a:r>
              <a:rPr lang="es" sz="3900" u="sng">
                <a:solidFill>
                  <a:srgbClr val="0000FF"/>
                </a:solidFill>
                <a:hlinkClick r:id="rId6">
                  <a:extLst>
                    <a:ext uri="{A12FA001-AC4F-418D-AE19-62706E023703}">
                      <ahyp:hlinkClr val="tx"/>
                    </a:ext>
                  </a:extLst>
                </a:hlinkClick>
              </a:rPr>
              <a:t>Curso </a:t>
            </a:r>
            <a:endParaRPr sz="3900"/>
          </a:p>
        </p:txBody>
      </p:sp>
      <p:pic>
        <p:nvPicPr>
          <p:cNvPr id="209" name="Google Shape;209;p28"/>
          <p:cNvPicPr preferRelativeResize="0"/>
          <p:nvPr/>
        </p:nvPicPr>
        <p:blipFill>
          <a:blip r:embed="rId7">
            <a:alphaModFix/>
          </a:blip>
          <a:stretch>
            <a:fillRect/>
          </a:stretch>
        </p:blipFill>
        <p:spPr>
          <a:xfrm>
            <a:off x="946275" y="1248000"/>
            <a:ext cx="2867025" cy="159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15" name="Google Shape;215;p29"/>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16" name="Google Shape;216;p29"/>
          <p:cNvPicPr preferRelativeResize="0"/>
          <p:nvPr/>
        </p:nvPicPr>
        <p:blipFill>
          <a:blip r:embed="rId3">
            <a:alphaModFix/>
          </a:blip>
          <a:stretch>
            <a:fillRect/>
          </a:stretch>
        </p:blipFill>
        <p:spPr>
          <a:xfrm>
            <a:off x="1216150" y="1103775"/>
            <a:ext cx="6248407" cy="37279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22" name="Google Shape;222;p30"/>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23" name="Google Shape;223;p30"/>
          <p:cNvPicPr preferRelativeResize="0"/>
          <p:nvPr/>
        </p:nvPicPr>
        <p:blipFill>
          <a:blip r:embed="rId3">
            <a:alphaModFix/>
          </a:blip>
          <a:stretch>
            <a:fillRect/>
          </a:stretch>
        </p:blipFill>
        <p:spPr>
          <a:xfrm>
            <a:off x="1582975" y="1297525"/>
            <a:ext cx="6059136" cy="3269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229" name="Google Shape;229;p31"/>
          <p:cNvPicPr preferRelativeResize="0"/>
          <p:nvPr/>
        </p:nvPicPr>
        <p:blipFill>
          <a:blip r:embed="rId3">
            <a:alphaModFix/>
          </a:blip>
          <a:stretch>
            <a:fillRect/>
          </a:stretch>
        </p:blipFill>
        <p:spPr>
          <a:xfrm>
            <a:off x="676942" y="1232944"/>
            <a:ext cx="1444088" cy="1444088"/>
          </a:xfrm>
          <a:prstGeom prst="rect">
            <a:avLst/>
          </a:prstGeom>
          <a:noFill/>
          <a:ln>
            <a:noFill/>
          </a:ln>
        </p:spPr>
      </p:pic>
      <p:pic>
        <p:nvPicPr>
          <p:cNvPr id="230" name="Google Shape;230;p31"/>
          <p:cNvPicPr preferRelativeResize="0"/>
          <p:nvPr/>
        </p:nvPicPr>
        <p:blipFill>
          <a:blip r:embed="rId4">
            <a:alphaModFix/>
          </a:blip>
          <a:stretch>
            <a:fillRect/>
          </a:stretch>
        </p:blipFill>
        <p:spPr>
          <a:xfrm>
            <a:off x="2631450" y="1118150"/>
            <a:ext cx="4921631" cy="3610450"/>
          </a:xfrm>
          <a:prstGeom prst="rect">
            <a:avLst/>
          </a:prstGeom>
          <a:noFill/>
          <a:ln>
            <a:noFill/>
          </a:ln>
        </p:spPr>
      </p:pic>
      <p:sp>
        <p:nvSpPr>
          <p:cNvPr id="231" name="Google Shape;231;p31"/>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1842199" y="686150"/>
            <a:ext cx="74277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a:t>5.- Comunicaciones no seguras.</a:t>
            </a:r>
            <a:endParaRPr/>
          </a:p>
        </p:txBody>
      </p:sp>
      <p:sp>
        <p:nvSpPr>
          <p:cNvPr id="237" name="Google Shape;237;p32"/>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238" name="Google Shape;238;p32"/>
          <p:cNvPicPr preferRelativeResize="0"/>
          <p:nvPr/>
        </p:nvPicPr>
        <p:blipFill>
          <a:blip r:embed="rId3">
            <a:alphaModFix/>
          </a:blip>
          <a:stretch>
            <a:fillRect/>
          </a:stretch>
        </p:blipFill>
        <p:spPr>
          <a:xfrm>
            <a:off x="295276" y="1196250"/>
            <a:ext cx="4050506" cy="1943100"/>
          </a:xfrm>
          <a:prstGeom prst="rect">
            <a:avLst/>
          </a:prstGeom>
          <a:noFill/>
          <a:ln>
            <a:noFill/>
          </a:ln>
        </p:spPr>
      </p:pic>
      <p:pic>
        <p:nvPicPr>
          <p:cNvPr id="239" name="Google Shape;239;p32"/>
          <p:cNvPicPr preferRelativeResize="0"/>
          <p:nvPr/>
        </p:nvPicPr>
        <p:blipFill>
          <a:blip r:embed="rId4">
            <a:alphaModFix/>
          </a:blip>
          <a:stretch>
            <a:fillRect/>
          </a:stretch>
        </p:blipFill>
        <p:spPr>
          <a:xfrm>
            <a:off x="4450015" y="1590647"/>
            <a:ext cx="4050506" cy="2278856"/>
          </a:xfrm>
          <a:prstGeom prst="rect">
            <a:avLst/>
          </a:prstGeom>
          <a:noFill/>
          <a:ln>
            <a:noFill/>
          </a:ln>
        </p:spPr>
      </p:pic>
      <p:pic>
        <p:nvPicPr>
          <p:cNvPr id="240" name="Google Shape;240;p32"/>
          <p:cNvPicPr preferRelativeResize="0"/>
          <p:nvPr/>
        </p:nvPicPr>
        <p:blipFill>
          <a:blip r:embed="rId5">
            <a:alphaModFix/>
          </a:blip>
          <a:stretch>
            <a:fillRect/>
          </a:stretch>
        </p:blipFill>
        <p:spPr>
          <a:xfrm>
            <a:off x="2115628" y="3139350"/>
            <a:ext cx="1985681" cy="1764394"/>
          </a:xfrm>
          <a:prstGeom prst="rect">
            <a:avLst/>
          </a:prstGeom>
          <a:noFill/>
          <a:ln>
            <a:noFill/>
          </a:ln>
        </p:spPr>
      </p:pic>
      <p:pic>
        <p:nvPicPr>
          <p:cNvPr id="241" name="Google Shape;241;p32"/>
          <p:cNvPicPr preferRelativeResize="0"/>
          <p:nvPr/>
        </p:nvPicPr>
        <p:blipFill>
          <a:blip r:embed="rId6">
            <a:alphaModFix/>
          </a:blip>
          <a:stretch>
            <a:fillRect/>
          </a:stretch>
        </p:blipFill>
        <p:spPr>
          <a:xfrm>
            <a:off x="198450" y="3561025"/>
            <a:ext cx="1985675" cy="1116942"/>
          </a:xfrm>
          <a:prstGeom prst="rect">
            <a:avLst/>
          </a:prstGeom>
          <a:noFill/>
          <a:ln>
            <a:noFill/>
          </a:ln>
        </p:spPr>
      </p:pic>
      <p:sp>
        <p:nvSpPr>
          <p:cNvPr id="242" name="Google Shape;242;p32"/>
          <p:cNvSpPr txBox="1"/>
          <p:nvPr/>
        </p:nvSpPr>
        <p:spPr>
          <a:xfrm>
            <a:off x="124050" y="4716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u="sng">
                <a:solidFill>
                  <a:schemeClr val="hlink"/>
                </a:solidFill>
                <a:latin typeface="Source Sans Pro"/>
                <a:ea typeface="Source Sans Pro"/>
                <a:cs typeface="Source Sans Pro"/>
                <a:sym typeface="Source Sans Pro"/>
                <a:hlinkClick r:id="rId7"/>
              </a:rPr>
              <a:t>Curso 2023-2024</a:t>
            </a:r>
            <a:r>
              <a:rPr b="1" lang="es" sz="3000">
                <a:solidFill>
                  <a:schemeClr val="dk1"/>
                </a:solidFill>
                <a:latin typeface="Source Sans Pro"/>
                <a:ea typeface="Source Sans Pro"/>
                <a:cs typeface="Source Sans Pro"/>
                <a:sym typeface="Source Sans Pro"/>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2352250" y="578900"/>
            <a:ext cx="65622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a:t>5.- Comunicaciones no seguras.</a:t>
            </a:r>
            <a:endParaRPr/>
          </a:p>
        </p:txBody>
      </p:sp>
      <p:sp>
        <p:nvSpPr>
          <p:cNvPr id="248" name="Google Shape;248;p33"/>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249" name="Google Shape;249;p33"/>
          <p:cNvPicPr preferRelativeResize="0"/>
          <p:nvPr/>
        </p:nvPicPr>
        <p:blipFill>
          <a:blip r:embed="rId3">
            <a:alphaModFix/>
          </a:blip>
          <a:stretch>
            <a:fillRect/>
          </a:stretch>
        </p:blipFill>
        <p:spPr>
          <a:xfrm>
            <a:off x="1475697" y="1216238"/>
            <a:ext cx="6323750" cy="3557110"/>
          </a:xfrm>
          <a:prstGeom prst="rect">
            <a:avLst/>
          </a:prstGeom>
          <a:noFill/>
          <a:ln>
            <a:noFill/>
          </a:ln>
        </p:spPr>
      </p:pic>
      <p:sp>
        <p:nvSpPr>
          <p:cNvPr id="250" name="Google Shape;250;p33"/>
          <p:cNvSpPr txBox="1"/>
          <p:nvPr/>
        </p:nvSpPr>
        <p:spPr>
          <a:xfrm>
            <a:off x="124050" y="4716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u="sng">
                <a:solidFill>
                  <a:schemeClr val="hlink"/>
                </a:solidFill>
                <a:latin typeface="Source Sans Pro"/>
                <a:ea typeface="Source Sans Pro"/>
                <a:cs typeface="Source Sans Pro"/>
                <a:sym typeface="Source Sans Pro"/>
                <a:hlinkClick r:id="rId4"/>
              </a:rPr>
              <a:t>Curso 2023-2024</a:t>
            </a:r>
            <a:r>
              <a:rPr b="1" lang="es" sz="3000">
                <a:solidFill>
                  <a:schemeClr val="dk1"/>
                </a:solidFill>
                <a:latin typeface="Source Sans Pro"/>
                <a:ea typeface="Source Sans Pro"/>
                <a:cs typeface="Source Sans Pro"/>
                <a:sym typeface="Source Sans Pro"/>
              </a:rPr>
              <a:t> </a:t>
            </a:r>
            <a:endParaRPr/>
          </a:p>
        </p:txBody>
      </p:sp>
      <p:pic>
        <p:nvPicPr>
          <p:cNvPr id="251" name="Google Shape;251;p33"/>
          <p:cNvPicPr preferRelativeResize="0"/>
          <p:nvPr/>
        </p:nvPicPr>
        <p:blipFill>
          <a:blip r:embed="rId5">
            <a:alphaModFix/>
          </a:blip>
          <a:stretch>
            <a:fillRect/>
          </a:stretch>
        </p:blipFill>
        <p:spPr>
          <a:xfrm>
            <a:off x="6813875" y="3387350"/>
            <a:ext cx="1985675" cy="11169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84" name="Google Shape;84;p16"/>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85" name="Google Shape;85;p16"/>
          <p:cNvPicPr preferRelativeResize="0"/>
          <p:nvPr/>
        </p:nvPicPr>
        <p:blipFill>
          <a:blip r:embed="rId3">
            <a:alphaModFix/>
          </a:blip>
          <a:stretch>
            <a:fillRect/>
          </a:stretch>
        </p:blipFill>
        <p:spPr>
          <a:xfrm>
            <a:off x="4184201" y="910675"/>
            <a:ext cx="4377549" cy="4076251"/>
          </a:xfrm>
          <a:prstGeom prst="rect">
            <a:avLst/>
          </a:prstGeom>
          <a:noFill/>
          <a:ln>
            <a:noFill/>
          </a:ln>
        </p:spPr>
      </p:pic>
      <p:pic>
        <p:nvPicPr>
          <p:cNvPr id="86" name="Google Shape;86;p16"/>
          <p:cNvPicPr preferRelativeResize="0"/>
          <p:nvPr/>
        </p:nvPicPr>
        <p:blipFill>
          <a:blip r:embed="rId4">
            <a:alphaModFix/>
          </a:blip>
          <a:stretch>
            <a:fillRect/>
          </a:stretch>
        </p:blipFill>
        <p:spPr>
          <a:xfrm>
            <a:off x="0" y="1036150"/>
            <a:ext cx="4184200" cy="3915724"/>
          </a:xfrm>
          <a:prstGeom prst="rect">
            <a:avLst/>
          </a:prstGeom>
          <a:noFill/>
          <a:ln>
            <a:noFill/>
          </a:ln>
        </p:spPr>
      </p:pic>
      <p:pic>
        <p:nvPicPr>
          <p:cNvPr id="87" name="Google Shape;87;p16"/>
          <p:cNvPicPr preferRelativeResize="0"/>
          <p:nvPr/>
        </p:nvPicPr>
        <p:blipFill>
          <a:blip r:embed="rId5">
            <a:alphaModFix/>
          </a:blip>
          <a:stretch>
            <a:fillRect/>
          </a:stretch>
        </p:blipFill>
        <p:spPr>
          <a:xfrm>
            <a:off x="6228046" y="3508725"/>
            <a:ext cx="2011100" cy="1377650"/>
          </a:xfrm>
          <a:prstGeom prst="rect">
            <a:avLst/>
          </a:prstGeom>
          <a:noFill/>
          <a:ln>
            <a:noFill/>
          </a:ln>
        </p:spPr>
      </p:pic>
      <p:pic>
        <p:nvPicPr>
          <p:cNvPr id="88" name="Google Shape;88;p16"/>
          <p:cNvPicPr preferRelativeResize="0"/>
          <p:nvPr/>
        </p:nvPicPr>
        <p:blipFill>
          <a:blip r:embed="rId6">
            <a:alphaModFix/>
          </a:blip>
          <a:stretch>
            <a:fillRect/>
          </a:stretch>
        </p:blipFill>
        <p:spPr>
          <a:xfrm>
            <a:off x="7389156" y="4108725"/>
            <a:ext cx="461700" cy="461700"/>
          </a:xfrm>
          <a:prstGeom prst="rect">
            <a:avLst/>
          </a:prstGeom>
          <a:noFill/>
          <a:ln>
            <a:noFill/>
          </a:ln>
        </p:spPr>
      </p:pic>
      <p:pic>
        <p:nvPicPr>
          <p:cNvPr id="89" name="Google Shape;89;p16"/>
          <p:cNvPicPr preferRelativeResize="0"/>
          <p:nvPr/>
        </p:nvPicPr>
        <p:blipFill>
          <a:blip r:embed="rId7">
            <a:alphaModFix/>
          </a:blip>
          <a:stretch>
            <a:fillRect/>
          </a:stretch>
        </p:blipFill>
        <p:spPr>
          <a:xfrm>
            <a:off x="881100" y="3798150"/>
            <a:ext cx="847175" cy="377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2352250" y="578900"/>
            <a:ext cx="65622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a:t>5.- Comunicaciones no seguras.</a:t>
            </a:r>
            <a:endParaRPr/>
          </a:p>
        </p:txBody>
      </p:sp>
      <p:sp>
        <p:nvSpPr>
          <p:cNvPr id="257" name="Google Shape;257;p34"/>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s"/>
              <a:t>‹#›</a:t>
            </a:fld>
            <a:endParaRPr/>
          </a:p>
        </p:txBody>
      </p:sp>
      <p:sp>
        <p:nvSpPr>
          <p:cNvPr id="258" name="Google Shape;258;p34"/>
          <p:cNvSpPr txBox="1"/>
          <p:nvPr/>
        </p:nvSpPr>
        <p:spPr>
          <a:xfrm>
            <a:off x="124050" y="4716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u="sng">
                <a:solidFill>
                  <a:schemeClr val="hlink"/>
                </a:solidFill>
                <a:latin typeface="Source Sans Pro"/>
                <a:ea typeface="Source Sans Pro"/>
                <a:cs typeface="Source Sans Pro"/>
                <a:sym typeface="Source Sans Pro"/>
                <a:hlinkClick r:id="rId3"/>
              </a:rPr>
              <a:t>Curso 2023-2024</a:t>
            </a:r>
            <a:r>
              <a:rPr b="1" lang="es" sz="3000">
                <a:solidFill>
                  <a:schemeClr val="dk1"/>
                </a:solidFill>
                <a:latin typeface="Source Sans Pro"/>
                <a:ea typeface="Source Sans Pro"/>
                <a:cs typeface="Source Sans Pro"/>
                <a:sym typeface="Source Sans Pro"/>
              </a:rPr>
              <a:t> </a:t>
            </a:r>
            <a:endParaRPr/>
          </a:p>
        </p:txBody>
      </p:sp>
      <p:pic>
        <p:nvPicPr>
          <p:cNvPr id="259" name="Google Shape;259;p34"/>
          <p:cNvPicPr preferRelativeResize="0"/>
          <p:nvPr/>
        </p:nvPicPr>
        <p:blipFill>
          <a:blip r:embed="rId4">
            <a:alphaModFix/>
          </a:blip>
          <a:stretch>
            <a:fillRect/>
          </a:stretch>
        </p:blipFill>
        <p:spPr>
          <a:xfrm>
            <a:off x="532800" y="1358950"/>
            <a:ext cx="7501118" cy="3269408"/>
          </a:xfrm>
          <a:prstGeom prst="rect">
            <a:avLst/>
          </a:prstGeom>
          <a:noFill/>
          <a:ln>
            <a:noFill/>
          </a:ln>
        </p:spPr>
      </p:pic>
      <p:sp>
        <p:nvSpPr>
          <p:cNvPr id="260" name="Google Shape;260;p34"/>
          <p:cNvSpPr txBox="1"/>
          <p:nvPr/>
        </p:nvSpPr>
        <p:spPr>
          <a:xfrm>
            <a:off x="3555800" y="1736550"/>
            <a:ext cx="35061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Script forzar salidas Siemens</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66" name="Google Shape;266;p35"/>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67" name="Google Shape;267;p35"/>
          <p:cNvPicPr preferRelativeResize="0"/>
          <p:nvPr/>
        </p:nvPicPr>
        <p:blipFill>
          <a:blip r:embed="rId3">
            <a:alphaModFix/>
          </a:blip>
          <a:stretch>
            <a:fillRect/>
          </a:stretch>
        </p:blipFill>
        <p:spPr>
          <a:xfrm>
            <a:off x="1401075" y="1408575"/>
            <a:ext cx="6047462" cy="32694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73" name="Google Shape;273;p36"/>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74" name="Google Shape;274;p36"/>
          <p:cNvPicPr preferRelativeResize="0"/>
          <p:nvPr/>
        </p:nvPicPr>
        <p:blipFill>
          <a:blip r:embed="rId3">
            <a:alphaModFix/>
          </a:blip>
          <a:stretch>
            <a:fillRect/>
          </a:stretch>
        </p:blipFill>
        <p:spPr>
          <a:xfrm>
            <a:off x="5883725" y="1417825"/>
            <a:ext cx="2143125" cy="2143125"/>
          </a:xfrm>
          <a:prstGeom prst="rect">
            <a:avLst/>
          </a:prstGeom>
          <a:noFill/>
          <a:ln>
            <a:noFill/>
          </a:ln>
        </p:spPr>
      </p:pic>
      <p:sp>
        <p:nvSpPr>
          <p:cNvPr id="275" name="Google Shape;275;p36"/>
          <p:cNvSpPr txBox="1"/>
          <p:nvPr/>
        </p:nvSpPr>
        <p:spPr>
          <a:xfrm>
            <a:off x="778875" y="1484275"/>
            <a:ext cx="4776000" cy="26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dk1"/>
                </a:solidFill>
                <a:latin typeface="Calibri"/>
                <a:ea typeface="Calibri"/>
                <a:cs typeface="Calibri"/>
                <a:sym typeface="Calibri"/>
              </a:rPr>
              <a:t>NODE-RED:</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2"/>
              </a:buClr>
              <a:buSzPts val="2000"/>
              <a:buChar char="●"/>
            </a:pPr>
            <a:r>
              <a:rPr lang="es" sz="2000">
                <a:solidFill>
                  <a:schemeClr val="dk1"/>
                </a:solidFill>
                <a:latin typeface="Calibri"/>
                <a:ea typeface="Calibri"/>
                <a:cs typeface="Calibri"/>
                <a:sym typeface="Calibri"/>
              </a:rPr>
              <a:t>Datuen bistaratzea</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2"/>
              </a:buClr>
              <a:buSzPts val="2000"/>
              <a:buChar char="●"/>
            </a:pPr>
            <a:r>
              <a:rPr lang="es" sz="2000">
                <a:solidFill>
                  <a:schemeClr val="dk1"/>
                </a:solidFill>
                <a:latin typeface="Calibri"/>
                <a:ea typeface="Calibri"/>
                <a:cs typeface="Calibri"/>
                <a:sym typeface="Calibri"/>
              </a:rPr>
              <a:t>Protokolo desberdinak erabiltzeko erraztasuna</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2"/>
              </a:buClr>
              <a:buSzPts val="2000"/>
              <a:buChar char="●"/>
            </a:pPr>
            <a:r>
              <a:rPr lang="es" sz="2000">
                <a:solidFill>
                  <a:schemeClr val="dk1"/>
                </a:solidFill>
                <a:latin typeface="Calibri"/>
                <a:ea typeface="Calibri"/>
                <a:cs typeface="Calibri"/>
                <a:sym typeface="Calibri"/>
              </a:rPr>
              <a:t>OPC/UA  zerbitzaria</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2"/>
              </a:buClr>
              <a:buSzPts val="2000"/>
              <a:buChar char="●"/>
            </a:pPr>
            <a:r>
              <a:rPr lang="es" sz="2000">
                <a:solidFill>
                  <a:schemeClr val="dk1"/>
                </a:solidFill>
                <a:latin typeface="Calibri"/>
                <a:ea typeface="Calibri"/>
                <a:cs typeface="Calibri"/>
                <a:sym typeface="Calibri"/>
              </a:rPr>
              <a:t>Dashboard</a:t>
            </a:r>
            <a:endParaRPr sz="20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81" name="Google Shape;281;p37"/>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sp>
        <p:nvSpPr>
          <p:cNvPr id="282" name="Google Shape;282;p37"/>
          <p:cNvSpPr txBox="1"/>
          <p:nvPr/>
        </p:nvSpPr>
        <p:spPr>
          <a:xfrm>
            <a:off x="867050" y="1454875"/>
            <a:ext cx="73185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Calibri"/>
                <a:ea typeface="Calibri"/>
                <a:cs typeface="Calibri"/>
                <a:sym typeface="Calibri"/>
              </a:rPr>
              <a:t>NODE-RED INSTALAZIO URRATSAK:</a:t>
            </a:r>
            <a:endParaRPr b="1" sz="1800">
              <a:solidFill>
                <a:schemeClr val="dk1"/>
              </a:solidFill>
              <a:latin typeface="Calibri"/>
              <a:ea typeface="Calibri"/>
              <a:cs typeface="Calibri"/>
              <a:sym typeface="Calibri"/>
            </a:endParaRPr>
          </a:p>
          <a:p>
            <a:pPr indent="-317500" lvl="0" marL="457200" rtl="0" algn="l">
              <a:lnSpc>
                <a:spcPct val="115000"/>
              </a:lnSpc>
              <a:spcBef>
                <a:spcPts val="2100"/>
              </a:spcBef>
              <a:spcAft>
                <a:spcPts val="0"/>
              </a:spcAft>
              <a:buSzPts val="1400"/>
              <a:buAutoNum type="arabicPeriod"/>
            </a:pPr>
            <a:r>
              <a:rPr lang="es" sz="1800">
                <a:solidFill>
                  <a:schemeClr val="dk1"/>
                </a:solidFill>
                <a:latin typeface="Calibri"/>
                <a:ea typeface="Calibri"/>
                <a:cs typeface="Calibri"/>
                <a:sym typeface="Calibri"/>
              </a:rPr>
              <a:t>Install </a:t>
            </a:r>
            <a:r>
              <a:rPr lang="es" sz="1800">
                <a:solidFill>
                  <a:schemeClr val="dk1"/>
                </a:solidFill>
                <a:uFill>
                  <a:noFill/>
                </a:uFill>
                <a:latin typeface="Calibri"/>
                <a:ea typeface="Calibri"/>
                <a:cs typeface="Calibri"/>
                <a:sym typeface="Calibri"/>
                <a:hlinkClick r:id="rId3">
                  <a:extLst>
                    <a:ext uri="{A12FA001-AC4F-418D-AE19-62706E023703}">
                      <ahyp:hlinkClr val="tx"/>
                    </a:ext>
                  </a:extLst>
                </a:hlinkClick>
              </a:rPr>
              <a:t>Node.js</a:t>
            </a:r>
            <a:endParaRPr sz="18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AutoNum type="arabicPeriod"/>
            </a:pPr>
            <a:r>
              <a:rPr lang="es" sz="1800">
                <a:solidFill>
                  <a:schemeClr val="dk1"/>
                </a:solidFill>
                <a:latin typeface="Calibri"/>
                <a:ea typeface="Calibri"/>
                <a:cs typeface="Calibri"/>
                <a:sym typeface="Calibri"/>
              </a:rPr>
              <a:t>Install Node-RED</a:t>
            </a:r>
            <a:endParaRPr sz="18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AutoNum type="arabicPeriod"/>
            </a:pPr>
            <a:r>
              <a:rPr lang="es" sz="1800">
                <a:solidFill>
                  <a:schemeClr val="dk1"/>
                </a:solidFill>
                <a:latin typeface="Calibri"/>
                <a:ea typeface="Calibri"/>
                <a:cs typeface="Calibri"/>
                <a:sym typeface="Calibri"/>
              </a:rPr>
              <a:t>Running on Windows</a:t>
            </a:r>
            <a:endParaRPr sz="2050">
              <a:solidFill>
                <a:srgbClr val="555555"/>
              </a:solidFill>
              <a:highlight>
                <a:srgbClr val="FFFFFF"/>
              </a:highlight>
            </a:endParaRPr>
          </a:p>
          <a:p>
            <a:pPr indent="-317500" lvl="0" marL="457200" rtl="0" algn="l">
              <a:lnSpc>
                <a:spcPct val="115000"/>
              </a:lnSpc>
              <a:spcBef>
                <a:spcPts val="0"/>
              </a:spcBef>
              <a:spcAft>
                <a:spcPts val="0"/>
              </a:spcAft>
              <a:buSzPts val="1400"/>
              <a:buAutoNum type="arabicPeriod"/>
            </a:pPr>
            <a:r>
              <a:rPr lang="es" sz="1800">
                <a:solidFill>
                  <a:schemeClr val="dk1"/>
                </a:solidFill>
                <a:latin typeface="Calibri"/>
                <a:ea typeface="Calibri"/>
                <a:cs typeface="Calibri"/>
                <a:sym typeface="Calibri"/>
              </a:rPr>
              <a:t>Nabigatzailean :1880 portuan</a:t>
            </a:r>
            <a:endParaRPr sz="1800">
              <a:solidFill>
                <a:schemeClr val="dk1"/>
              </a:solidFill>
              <a:latin typeface="Calibri"/>
              <a:ea typeface="Calibri"/>
              <a:cs typeface="Calibri"/>
              <a:sym typeface="Calibri"/>
            </a:endParaRPr>
          </a:p>
          <a:p>
            <a:pPr indent="0" lvl="0" marL="457200" rtl="0" algn="l">
              <a:lnSpc>
                <a:spcPct val="115000"/>
              </a:lnSpc>
              <a:spcBef>
                <a:spcPts val="2100"/>
              </a:spcBef>
              <a:spcAft>
                <a:spcPts val="0"/>
              </a:spcAft>
              <a:buNone/>
            </a:pPr>
            <a:r>
              <a:rPr lang="es" u="sng">
                <a:solidFill>
                  <a:schemeClr val="hlink"/>
                </a:solidFill>
                <a:highlight>
                  <a:srgbClr val="FFFFFF"/>
                </a:highlight>
                <a:hlinkClick r:id="rId4"/>
              </a:rPr>
              <a:t>https://nodered.org/docs/getting-started/local</a:t>
            </a:r>
            <a:endParaRPr>
              <a:solidFill>
                <a:srgbClr val="555555"/>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t/>
            </a:r>
            <a:endParaRPr>
              <a:solidFill>
                <a:srgbClr val="555555"/>
              </a:solidFill>
              <a:highlight>
                <a:srgbClr val="FFFFFF"/>
              </a:highlight>
            </a:endParaRPr>
          </a:p>
          <a:p>
            <a:pPr indent="0" lvl="0" marL="0" rtl="0" algn="l">
              <a:spcBef>
                <a:spcPts val="1100"/>
              </a:spcBef>
              <a:spcAft>
                <a:spcPts val="0"/>
              </a:spcAft>
              <a:buNone/>
            </a:pPr>
            <a:r>
              <a:t/>
            </a:r>
            <a:endParaRPr sz="1800">
              <a:solidFill>
                <a:schemeClr val="dk2"/>
              </a:solidFill>
            </a:endParaRPr>
          </a:p>
        </p:txBody>
      </p:sp>
      <p:pic>
        <p:nvPicPr>
          <p:cNvPr id="283" name="Google Shape;283;p37"/>
          <p:cNvPicPr preferRelativeResize="0"/>
          <p:nvPr/>
        </p:nvPicPr>
        <p:blipFill>
          <a:blip r:embed="rId5">
            <a:alphaModFix/>
          </a:blip>
          <a:stretch>
            <a:fillRect/>
          </a:stretch>
        </p:blipFill>
        <p:spPr>
          <a:xfrm>
            <a:off x="4726000" y="2347900"/>
            <a:ext cx="3219450" cy="447675"/>
          </a:xfrm>
          <a:prstGeom prst="rect">
            <a:avLst/>
          </a:prstGeom>
          <a:noFill/>
          <a:ln>
            <a:noFill/>
          </a:ln>
        </p:spPr>
      </p:pic>
      <p:pic>
        <p:nvPicPr>
          <p:cNvPr id="284" name="Google Shape;284;p37"/>
          <p:cNvPicPr preferRelativeResize="0"/>
          <p:nvPr/>
        </p:nvPicPr>
        <p:blipFill>
          <a:blip r:embed="rId6">
            <a:alphaModFix/>
          </a:blip>
          <a:stretch>
            <a:fillRect/>
          </a:stretch>
        </p:blipFill>
        <p:spPr>
          <a:xfrm>
            <a:off x="4664400" y="2892325"/>
            <a:ext cx="1209675" cy="466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90" name="Google Shape;290;p38"/>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291" name="Google Shape;291;p38"/>
          <p:cNvPicPr preferRelativeResize="0"/>
          <p:nvPr/>
        </p:nvPicPr>
        <p:blipFill>
          <a:blip r:embed="rId3">
            <a:alphaModFix/>
          </a:blip>
          <a:stretch>
            <a:fillRect/>
          </a:stretch>
        </p:blipFill>
        <p:spPr>
          <a:xfrm>
            <a:off x="644900" y="1548000"/>
            <a:ext cx="8448702" cy="3129974"/>
          </a:xfrm>
          <a:prstGeom prst="rect">
            <a:avLst/>
          </a:prstGeom>
          <a:noFill/>
          <a:ln>
            <a:noFill/>
          </a:ln>
        </p:spPr>
      </p:pic>
      <p:sp>
        <p:nvSpPr>
          <p:cNvPr id="292" name="Google Shape;292;p38"/>
          <p:cNvSpPr txBox="1"/>
          <p:nvPr/>
        </p:nvSpPr>
        <p:spPr>
          <a:xfrm>
            <a:off x="375125" y="1027475"/>
            <a:ext cx="3203100" cy="461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Uaexpert aldagaiak jaso:</a:t>
            </a:r>
            <a:endParaRPr b="1" sz="1800">
              <a:solidFill>
                <a:schemeClr val="dk2"/>
              </a:solidFill>
            </a:endParaRPr>
          </a:p>
        </p:txBody>
      </p:sp>
      <p:sp>
        <p:nvSpPr>
          <p:cNvPr id="293" name="Google Shape;293;p38"/>
          <p:cNvSpPr/>
          <p:nvPr/>
        </p:nvSpPr>
        <p:spPr>
          <a:xfrm>
            <a:off x="7166400" y="1551050"/>
            <a:ext cx="1927200" cy="138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299" name="Google Shape;299;p39"/>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sp>
        <p:nvSpPr>
          <p:cNvPr id="300" name="Google Shape;300;p39"/>
          <p:cNvSpPr txBox="1"/>
          <p:nvPr/>
        </p:nvSpPr>
        <p:spPr>
          <a:xfrm>
            <a:off x="375125" y="1027475"/>
            <a:ext cx="4666200" cy="461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Kepserver EX</a:t>
            </a:r>
            <a:r>
              <a:rPr b="1" lang="es" sz="1800">
                <a:solidFill>
                  <a:schemeClr val="dk2"/>
                </a:solidFill>
              </a:rPr>
              <a:t>:</a:t>
            </a:r>
            <a:endParaRPr b="1" sz="1800">
              <a:solidFill>
                <a:schemeClr val="dk2"/>
              </a:solidFill>
            </a:endParaRPr>
          </a:p>
        </p:txBody>
      </p:sp>
      <p:pic>
        <p:nvPicPr>
          <p:cNvPr id="301" name="Google Shape;301;p39"/>
          <p:cNvPicPr preferRelativeResize="0"/>
          <p:nvPr/>
        </p:nvPicPr>
        <p:blipFill>
          <a:blip r:embed="rId3">
            <a:alphaModFix/>
          </a:blip>
          <a:stretch>
            <a:fillRect/>
          </a:stretch>
        </p:blipFill>
        <p:spPr>
          <a:xfrm>
            <a:off x="521975" y="1489175"/>
            <a:ext cx="4192502" cy="3349525"/>
          </a:xfrm>
          <a:prstGeom prst="rect">
            <a:avLst/>
          </a:prstGeom>
          <a:noFill/>
          <a:ln>
            <a:noFill/>
          </a:ln>
        </p:spPr>
      </p:pic>
      <p:sp>
        <p:nvSpPr>
          <p:cNvPr id="302" name="Google Shape;302;p39"/>
          <p:cNvSpPr/>
          <p:nvPr/>
        </p:nvSpPr>
        <p:spPr>
          <a:xfrm>
            <a:off x="644900" y="2798425"/>
            <a:ext cx="1927200" cy="27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3" name="Google Shape;303;p39"/>
          <p:cNvPicPr preferRelativeResize="0"/>
          <p:nvPr/>
        </p:nvPicPr>
        <p:blipFill>
          <a:blip r:embed="rId4">
            <a:alphaModFix/>
          </a:blip>
          <a:stretch>
            <a:fillRect/>
          </a:stretch>
        </p:blipFill>
        <p:spPr>
          <a:xfrm>
            <a:off x="3116272" y="2947525"/>
            <a:ext cx="5091551" cy="1552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09" name="Google Shape;309;p40"/>
          <p:cNvSpPr txBox="1"/>
          <p:nvPr>
            <p:ph idx="1" type="body"/>
          </p:nvPr>
        </p:nvSpPr>
        <p:spPr>
          <a:xfrm>
            <a:off x="467010" y="1653648"/>
            <a:ext cx="5401500" cy="28623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sp>
        <p:nvSpPr>
          <p:cNvPr id="310" name="Google Shape;310;p40"/>
          <p:cNvSpPr txBox="1"/>
          <p:nvPr>
            <p:ph idx="2" type="body"/>
          </p:nvPr>
        </p:nvSpPr>
        <p:spPr>
          <a:xfrm>
            <a:off x="467010" y="1005576"/>
            <a:ext cx="82101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0"/>
              </a:spcAft>
              <a:buClr>
                <a:schemeClr val="dk1"/>
              </a:buClr>
              <a:buSzPts val="1100"/>
              <a:buFont typeface="Arial"/>
              <a:buNone/>
            </a:pPr>
            <a:r>
              <a:rPr lang="es"/>
              <a:t>NODE-RED</a:t>
            </a:r>
            <a:endParaRPr/>
          </a:p>
          <a:p>
            <a:pPr indent="0" lvl="0" marL="0" rtl="0" algn="ctr">
              <a:spcBef>
                <a:spcPts val="1200"/>
              </a:spcBef>
              <a:spcAft>
                <a:spcPts val="1200"/>
              </a:spcAft>
              <a:buNone/>
            </a:pPr>
            <a:r>
              <a:t/>
            </a:r>
            <a:endParaRPr/>
          </a:p>
        </p:txBody>
      </p:sp>
      <p:sp>
        <p:nvSpPr>
          <p:cNvPr id="311" name="Google Shape;311;p40"/>
          <p:cNvSpPr/>
          <p:nvPr>
            <p:ph idx="3" type="pic"/>
          </p:nvPr>
        </p:nvSpPr>
        <p:spPr>
          <a:xfrm>
            <a:off x="6030116" y="1653778"/>
            <a:ext cx="2646900" cy="2862300"/>
          </a:xfrm>
          <a:prstGeom prst="rect">
            <a:avLst/>
          </a:prstGeom>
        </p:spPr>
      </p:sp>
      <p:pic>
        <p:nvPicPr>
          <p:cNvPr id="312" name="Google Shape;312;p40"/>
          <p:cNvPicPr preferRelativeResize="0"/>
          <p:nvPr/>
        </p:nvPicPr>
        <p:blipFill>
          <a:blip r:embed="rId3">
            <a:alphaModFix/>
          </a:blip>
          <a:stretch>
            <a:fillRect/>
          </a:stretch>
        </p:blipFill>
        <p:spPr>
          <a:xfrm>
            <a:off x="1014025" y="1593500"/>
            <a:ext cx="5808199" cy="337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18" name="Google Shape;318;p41"/>
          <p:cNvSpPr txBox="1"/>
          <p:nvPr>
            <p:ph idx="1" type="body"/>
          </p:nvPr>
        </p:nvSpPr>
        <p:spPr>
          <a:xfrm>
            <a:off x="467010" y="1653648"/>
            <a:ext cx="5401500" cy="28623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sp>
        <p:nvSpPr>
          <p:cNvPr id="319" name="Google Shape;319;p41"/>
          <p:cNvSpPr txBox="1"/>
          <p:nvPr>
            <p:ph idx="2" type="body"/>
          </p:nvPr>
        </p:nvSpPr>
        <p:spPr>
          <a:xfrm>
            <a:off x="467010" y="1005576"/>
            <a:ext cx="82101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0"/>
              </a:spcAft>
              <a:buClr>
                <a:schemeClr val="dk1"/>
              </a:buClr>
              <a:buSzPts val="1100"/>
              <a:buFont typeface="Arial"/>
              <a:buNone/>
            </a:pPr>
            <a:r>
              <a:rPr lang="es"/>
              <a:t>NODE-RED</a:t>
            </a:r>
            <a:endParaRPr/>
          </a:p>
          <a:p>
            <a:pPr indent="0" lvl="0" marL="0" rtl="0" algn="ctr">
              <a:spcBef>
                <a:spcPts val="1200"/>
              </a:spcBef>
              <a:spcAft>
                <a:spcPts val="1200"/>
              </a:spcAft>
              <a:buNone/>
            </a:pPr>
            <a:r>
              <a:t/>
            </a:r>
            <a:endParaRPr/>
          </a:p>
        </p:txBody>
      </p:sp>
      <p:pic>
        <p:nvPicPr>
          <p:cNvPr id="320" name="Google Shape;320;p41"/>
          <p:cNvPicPr preferRelativeResize="0"/>
          <p:nvPr/>
        </p:nvPicPr>
        <p:blipFill>
          <a:blip r:embed="rId3">
            <a:alphaModFix/>
          </a:blip>
          <a:stretch>
            <a:fillRect/>
          </a:stretch>
        </p:blipFill>
        <p:spPr>
          <a:xfrm>
            <a:off x="2024613" y="1522700"/>
            <a:ext cx="4448175" cy="312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26" name="Google Shape;326;p42"/>
          <p:cNvSpPr txBox="1"/>
          <p:nvPr>
            <p:ph idx="1" type="body"/>
          </p:nvPr>
        </p:nvSpPr>
        <p:spPr>
          <a:xfrm>
            <a:off x="467010" y="1653648"/>
            <a:ext cx="5401500" cy="28623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sp>
        <p:nvSpPr>
          <p:cNvPr id="327" name="Google Shape;327;p42"/>
          <p:cNvSpPr txBox="1"/>
          <p:nvPr>
            <p:ph idx="2" type="body"/>
          </p:nvPr>
        </p:nvSpPr>
        <p:spPr>
          <a:xfrm>
            <a:off x="467010" y="1005576"/>
            <a:ext cx="82101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0"/>
              </a:spcAft>
              <a:buClr>
                <a:schemeClr val="dk1"/>
              </a:buClr>
              <a:buSzPts val="1100"/>
              <a:buFont typeface="Arial"/>
              <a:buNone/>
            </a:pPr>
            <a:r>
              <a:rPr lang="es"/>
              <a:t>NODE-RED</a:t>
            </a:r>
            <a:endParaRPr/>
          </a:p>
          <a:p>
            <a:pPr indent="0" lvl="0" marL="0" rtl="0" algn="ctr">
              <a:spcBef>
                <a:spcPts val="1200"/>
              </a:spcBef>
              <a:spcAft>
                <a:spcPts val="1200"/>
              </a:spcAft>
              <a:buNone/>
            </a:pPr>
            <a:r>
              <a:t/>
            </a:r>
            <a:endParaRPr/>
          </a:p>
        </p:txBody>
      </p:sp>
      <p:sp>
        <p:nvSpPr>
          <p:cNvPr id="328" name="Google Shape;328;p42"/>
          <p:cNvSpPr/>
          <p:nvPr>
            <p:ph idx="3" type="pic"/>
          </p:nvPr>
        </p:nvSpPr>
        <p:spPr>
          <a:xfrm>
            <a:off x="6030116" y="1653778"/>
            <a:ext cx="2646900" cy="2862300"/>
          </a:xfrm>
          <a:prstGeom prst="rect">
            <a:avLst/>
          </a:prstGeom>
        </p:spPr>
      </p:sp>
      <p:pic>
        <p:nvPicPr>
          <p:cNvPr id="329" name="Google Shape;329;p42"/>
          <p:cNvPicPr preferRelativeResize="0"/>
          <p:nvPr/>
        </p:nvPicPr>
        <p:blipFill>
          <a:blip r:embed="rId3">
            <a:alphaModFix/>
          </a:blip>
          <a:stretch>
            <a:fillRect/>
          </a:stretch>
        </p:blipFill>
        <p:spPr>
          <a:xfrm>
            <a:off x="371613" y="2002013"/>
            <a:ext cx="7724775" cy="1609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35" name="Google Shape;335;p43"/>
          <p:cNvSpPr txBox="1"/>
          <p:nvPr>
            <p:ph idx="2" type="body"/>
          </p:nvPr>
        </p:nvSpPr>
        <p:spPr>
          <a:xfrm>
            <a:off x="467010" y="1005576"/>
            <a:ext cx="82101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0"/>
              </a:spcAft>
              <a:buClr>
                <a:schemeClr val="dk1"/>
              </a:buClr>
              <a:buSzPts val="1100"/>
              <a:buFont typeface="Arial"/>
              <a:buNone/>
            </a:pPr>
            <a:r>
              <a:rPr lang="es"/>
              <a:t>NODE-RED</a:t>
            </a:r>
            <a:endParaRPr/>
          </a:p>
          <a:p>
            <a:pPr indent="0" lvl="0" marL="0" rtl="0" algn="ctr">
              <a:spcBef>
                <a:spcPts val="1200"/>
              </a:spcBef>
              <a:spcAft>
                <a:spcPts val="1200"/>
              </a:spcAft>
              <a:buNone/>
            </a:pPr>
            <a:r>
              <a:t/>
            </a:r>
            <a:endParaRPr/>
          </a:p>
        </p:txBody>
      </p:sp>
      <p:pic>
        <p:nvPicPr>
          <p:cNvPr id="336" name="Google Shape;336;p43"/>
          <p:cNvPicPr preferRelativeResize="0"/>
          <p:nvPr/>
        </p:nvPicPr>
        <p:blipFill>
          <a:blip r:embed="rId3">
            <a:alphaModFix/>
          </a:blip>
          <a:stretch>
            <a:fillRect/>
          </a:stretch>
        </p:blipFill>
        <p:spPr>
          <a:xfrm>
            <a:off x="1304660" y="1525060"/>
            <a:ext cx="4007438" cy="3031575"/>
          </a:xfrm>
          <a:prstGeom prst="rect">
            <a:avLst/>
          </a:prstGeom>
          <a:noFill/>
          <a:ln>
            <a:noFill/>
          </a:ln>
        </p:spPr>
      </p:pic>
      <p:pic>
        <p:nvPicPr>
          <p:cNvPr id="337" name="Google Shape;337;p43"/>
          <p:cNvPicPr preferRelativeResize="0"/>
          <p:nvPr/>
        </p:nvPicPr>
        <p:blipFill rotWithShape="1">
          <a:blip r:embed="rId4">
            <a:alphaModFix/>
          </a:blip>
          <a:srcRect b="0" l="0" r="0" t="0"/>
          <a:stretch/>
        </p:blipFill>
        <p:spPr>
          <a:xfrm>
            <a:off x="6074775" y="2503725"/>
            <a:ext cx="1823800" cy="567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95" name="Google Shape;95;p17"/>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96" name="Google Shape;96;p17"/>
          <p:cNvPicPr preferRelativeResize="0"/>
          <p:nvPr/>
        </p:nvPicPr>
        <p:blipFill>
          <a:blip r:embed="rId3">
            <a:alphaModFix/>
          </a:blip>
          <a:stretch>
            <a:fillRect/>
          </a:stretch>
        </p:blipFill>
        <p:spPr>
          <a:xfrm>
            <a:off x="0" y="1036150"/>
            <a:ext cx="4184200" cy="3915724"/>
          </a:xfrm>
          <a:prstGeom prst="rect">
            <a:avLst/>
          </a:prstGeom>
          <a:noFill/>
          <a:ln>
            <a:noFill/>
          </a:ln>
        </p:spPr>
      </p:pic>
      <p:pic>
        <p:nvPicPr>
          <p:cNvPr id="97" name="Google Shape;97;p17"/>
          <p:cNvPicPr preferRelativeResize="0"/>
          <p:nvPr/>
        </p:nvPicPr>
        <p:blipFill>
          <a:blip r:embed="rId4">
            <a:alphaModFix/>
          </a:blip>
          <a:stretch>
            <a:fillRect/>
          </a:stretch>
        </p:blipFill>
        <p:spPr>
          <a:xfrm>
            <a:off x="4184200" y="910675"/>
            <a:ext cx="4020155" cy="3823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43" name="Google Shape;343;p44"/>
          <p:cNvSpPr txBox="1"/>
          <p:nvPr>
            <p:ph idx="2" type="body"/>
          </p:nvPr>
        </p:nvSpPr>
        <p:spPr>
          <a:xfrm>
            <a:off x="467010" y="1005576"/>
            <a:ext cx="82101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0"/>
              </a:spcAft>
              <a:buClr>
                <a:schemeClr val="dk1"/>
              </a:buClr>
              <a:buSzPts val="1100"/>
              <a:buFont typeface="Arial"/>
              <a:buNone/>
            </a:pPr>
            <a:r>
              <a:rPr lang="es"/>
              <a:t>NODE-RED</a:t>
            </a:r>
            <a:endParaRPr/>
          </a:p>
          <a:p>
            <a:pPr indent="0" lvl="0" marL="0" rtl="0" algn="ctr">
              <a:spcBef>
                <a:spcPts val="1200"/>
              </a:spcBef>
              <a:spcAft>
                <a:spcPts val="1200"/>
              </a:spcAft>
              <a:buNone/>
            </a:pPr>
            <a:r>
              <a:t/>
            </a:r>
            <a:endParaRPr/>
          </a:p>
        </p:txBody>
      </p:sp>
      <p:pic>
        <p:nvPicPr>
          <p:cNvPr id="344" name="Google Shape;344;p44"/>
          <p:cNvPicPr preferRelativeResize="0"/>
          <p:nvPr/>
        </p:nvPicPr>
        <p:blipFill>
          <a:blip r:embed="rId3">
            <a:alphaModFix/>
          </a:blip>
          <a:stretch>
            <a:fillRect/>
          </a:stretch>
        </p:blipFill>
        <p:spPr>
          <a:xfrm>
            <a:off x="1337325" y="1556238"/>
            <a:ext cx="4232900" cy="3174675"/>
          </a:xfrm>
          <a:prstGeom prst="rect">
            <a:avLst/>
          </a:prstGeom>
          <a:noFill/>
          <a:ln>
            <a:noFill/>
          </a:ln>
        </p:spPr>
      </p:pic>
      <p:pic>
        <p:nvPicPr>
          <p:cNvPr id="345" name="Google Shape;345;p44"/>
          <p:cNvPicPr preferRelativeResize="0"/>
          <p:nvPr/>
        </p:nvPicPr>
        <p:blipFill>
          <a:blip r:embed="rId4">
            <a:alphaModFix/>
          </a:blip>
          <a:stretch>
            <a:fillRect/>
          </a:stretch>
        </p:blipFill>
        <p:spPr>
          <a:xfrm>
            <a:off x="6197260" y="2672901"/>
            <a:ext cx="1438275" cy="30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457201" y="573528"/>
            <a:ext cx="8229600" cy="432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1800">
                <a:latin typeface="Calibri"/>
                <a:ea typeface="Calibri"/>
                <a:cs typeface="Calibri"/>
                <a:sym typeface="Calibri"/>
              </a:rPr>
              <a:t>6- PLC sarea segmentazioa :    3 TiaPortal + 3 Codesys + PFSense  + NodeRed + Fact</a:t>
            </a:r>
            <a:endParaRPr/>
          </a:p>
        </p:txBody>
      </p:sp>
      <p:sp>
        <p:nvSpPr>
          <p:cNvPr id="351" name="Google Shape;351;p45"/>
          <p:cNvSpPr txBox="1"/>
          <p:nvPr>
            <p:ph idx="2" type="body"/>
          </p:nvPr>
        </p:nvSpPr>
        <p:spPr>
          <a:xfrm>
            <a:off x="128726" y="1867900"/>
            <a:ext cx="4173300" cy="324600"/>
          </a:xfrm>
          <a:prstGeom prst="rect">
            <a:avLst/>
          </a:prstGeom>
        </p:spPr>
        <p:txBody>
          <a:bodyPr anchorCtr="0" anchor="t" bIns="34275" lIns="68575" spcFirstLastPara="1" rIns="68575" wrap="square" tIns="34275">
            <a:noAutofit/>
          </a:bodyPr>
          <a:lstStyle/>
          <a:p>
            <a:pPr indent="0" lvl="0" marL="0" rtl="0" algn="ctr">
              <a:spcBef>
                <a:spcPts val="500"/>
              </a:spcBef>
              <a:spcAft>
                <a:spcPts val="1200"/>
              </a:spcAft>
              <a:buNone/>
            </a:pPr>
            <a:r>
              <a:rPr lang="es"/>
              <a:t>NODE-RED</a:t>
            </a:r>
            <a:endParaRPr/>
          </a:p>
        </p:txBody>
      </p:sp>
      <p:sp>
        <p:nvSpPr>
          <p:cNvPr id="352" name="Google Shape;352;p45"/>
          <p:cNvSpPr txBox="1"/>
          <p:nvPr/>
        </p:nvSpPr>
        <p:spPr>
          <a:xfrm>
            <a:off x="457200" y="2659350"/>
            <a:ext cx="28662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http://127.0.01:1880/ui</a:t>
            </a:r>
            <a:endParaRPr b="1" sz="1800">
              <a:solidFill>
                <a:schemeClr val="dk2"/>
              </a:solidFill>
            </a:endParaRPr>
          </a:p>
        </p:txBody>
      </p:sp>
      <p:pic>
        <p:nvPicPr>
          <p:cNvPr id="353" name="Google Shape;353;p45"/>
          <p:cNvPicPr preferRelativeResize="0"/>
          <p:nvPr/>
        </p:nvPicPr>
        <p:blipFill>
          <a:blip r:embed="rId3">
            <a:alphaModFix/>
          </a:blip>
          <a:stretch>
            <a:fillRect/>
          </a:stretch>
        </p:blipFill>
        <p:spPr>
          <a:xfrm>
            <a:off x="3785875" y="936100"/>
            <a:ext cx="1876250" cy="3878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359" name="Google Shape;359;p46"/>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Kepserver &gt; Factory)</a:t>
            </a:r>
            <a:endParaRPr sz="1800"/>
          </a:p>
        </p:txBody>
      </p:sp>
      <p:pic>
        <p:nvPicPr>
          <p:cNvPr id="360" name="Google Shape;360;p46"/>
          <p:cNvPicPr preferRelativeResize="0"/>
          <p:nvPr/>
        </p:nvPicPr>
        <p:blipFill>
          <a:blip r:embed="rId3">
            <a:alphaModFix/>
          </a:blip>
          <a:stretch>
            <a:fillRect/>
          </a:stretch>
        </p:blipFill>
        <p:spPr>
          <a:xfrm>
            <a:off x="4184201" y="910675"/>
            <a:ext cx="4377549" cy="4076251"/>
          </a:xfrm>
          <a:prstGeom prst="rect">
            <a:avLst/>
          </a:prstGeom>
          <a:noFill/>
          <a:ln>
            <a:noFill/>
          </a:ln>
        </p:spPr>
      </p:pic>
      <p:pic>
        <p:nvPicPr>
          <p:cNvPr id="361" name="Google Shape;361;p46"/>
          <p:cNvPicPr preferRelativeResize="0"/>
          <p:nvPr/>
        </p:nvPicPr>
        <p:blipFill>
          <a:blip r:embed="rId4">
            <a:alphaModFix/>
          </a:blip>
          <a:stretch>
            <a:fillRect/>
          </a:stretch>
        </p:blipFill>
        <p:spPr>
          <a:xfrm>
            <a:off x="0" y="1036150"/>
            <a:ext cx="4184200" cy="3915724"/>
          </a:xfrm>
          <a:prstGeom prst="rect">
            <a:avLst/>
          </a:prstGeom>
          <a:noFill/>
          <a:ln>
            <a:noFill/>
          </a:ln>
        </p:spPr>
      </p:pic>
      <p:pic>
        <p:nvPicPr>
          <p:cNvPr id="362" name="Google Shape;362;p46"/>
          <p:cNvPicPr preferRelativeResize="0"/>
          <p:nvPr/>
        </p:nvPicPr>
        <p:blipFill>
          <a:blip r:embed="rId5">
            <a:alphaModFix/>
          </a:blip>
          <a:stretch>
            <a:fillRect/>
          </a:stretch>
        </p:blipFill>
        <p:spPr>
          <a:xfrm>
            <a:off x="6228046" y="3508725"/>
            <a:ext cx="2011100" cy="1377650"/>
          </a:xfrm>
          <a:prstGeom prst="rect">
            <a:avLst/>
          </a:prstGeom>
          <a:noFill/>
          <a:ln>
            <a:noFill/>
          </a:ln>
        </p:spPr>
      </p:pic>
      <p:pic>
        <p:nvPicPr>
          <p:cNvPr id="363" name="Google Shape;363;p46"/>
          <p:cNvPicPr preferRelativeResize="0"/>
          <p:nvPr/>
        </p:nvPicPr>
        <p:blipFill>
          <a:blip r:embed="rId6">
            <a:alphaModFix/>
          </a:blip>
          <a:stretch>
            <a:fillRect/>
          </a:stretch>
        </p:blipFill>
        <p:spPr>
          <a:xfrm>
            <a:off x="7389156" y="4108725"/>
            <a:ext cx="461700" cy="461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369" name="Google Shape;369;p47"/>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370" name="Google Shape;370;p47"/>
          <p:cNvPicPr preferRelativeResize="0"/>
          <p:nvPr/>
        </p:nvPicPr>
        <p:blipFill>
          <a:blip r:embed="rId3">
            <a:alphaModFix/>
          </a:blip>
          <a:stretch>
            <a:fillRect/>
          </a:stretch>
        </p:blipFill>
        <p:spPr>
          <a:xfrm>
            <a:off x="4184201" y="910675"/>
            <a:ext cx="4377549" cy="4076251"/>
          </a:xfrm>
          <a:prstGeom prst="rect">
            <a:avLst/>
          </a:prstGeom>
          <a:noFill/>
          <a:ln>
            <a:noFill/>
          </a:ln>
        </p:spPr>
      </p:pic>
      <p:pic>
        <p:nvPicPr>
          <p:cNvPr id="371" name="Google Shape;371;p47"/>
          <p:cNvPicPr preferRelativeResize="0"/>
          <p:nvPr/>
        </p:nvPicPr>
        <p:blipFill>
          <a:blip r:embed="rId4">
            <a:alphaModFix/>
          </a:blip>
          <a:stretch>
            <a:fillRect/>
          </a:stretch>
        </p:blipFill>
        <p:spPr>
          <a:xfrm>
            <a:off x="0" y="1036150"/>
            <a:ext cx="4184200" cy="3915724"/>
          </a:xfrm>
          <a:prstGeom prst="rect">
            <a:avLst/>
          </a:prstGeom>
          <a:noFill/>
          <a:ln>
            <a:noFill/>
          </a:ln>
        </p:spPr>
      </p:pic>
      <p:pic>
        <p:nvPicPr>
          <p:cNvPr id="372" name="Google Shape;372;p47"/>
          <p:cNvPicPr preferRelativeResize="0"/>
          <p:nvPr/>
        </p:nvPicPr>
        <p:blipFill>
          <a:blip r:embed="rId5">
            <a:alphaModFix/>
          </a:blip>
          <a:stretch>
            <a:fillRect/>
          </a:stretch>
        </p:blipFill>
        <p:spPr>
          <a:xfrm>
            <a:off x="6228046" y="3508725"/>
            <a:ext cx="2011100" cy="1377650"/>
          </a:xfrm>
          <a:prstGeom prst="rect">
            <a:avLst/>
          </a:prstGeom>
          <a:noFill/>
          <a:ln>
            <a:noFill/>
          </a:ln>
        </p:spPr>
      </p:pic>
      <p:pic>
        <p:nvPicPr>
          <p:cNvPr id="373" name="Google Shape;373;p47"/>
          <p:cNvPicPr preferRelativeResize="0"/>
          <p:nvPr/>
        </p:nvPicPr>
        <p:blipFill>
          <a:blip r:embed="rId6">
            <a:alphaModFix/>
          </a:blip>
          <a:stretch>
            <a:fillRect/>
          </a:stretch>
        </p:blipFill>
        <p:spPr>
          <a:xfrm>
            <a:off x="7389156" y="4108725"/>
            <a:ext cx="461700" cy="461700"/>
          </a:xfrm>
          <a:prstGeom prst="rect">
            <a:avLst/>
          </a:prstGeom>
          <a:noFill/>
          <a:ln>
            <a:noFill/>
          </a:ln>
        </p:spPr>
      </p:pic>
      <p:pic>
        <p:nvPicPr>
          <p:cNvPr id="374" name="Google Shape;374;p47"/>
          <p:cNvPicPr preferRelativeResize="0"/>
          <p:nvPr/>
        </p:nvPicPr>
        <p:blipFill>
          <a:blip r:embed="rId7">
            <a:alphaModFix/>
          </a:blip>
          <a:stretch>
            <a:fillRect/>
          </a:stretch>
        </p:blipFill>
        <p:spPr>
          <a:xfrm>
            <a:off x="881100" y="3798150"/>
            <a:ext cx="847175" cy="377450"/>
          </a:xfrm>
          <a:prstGeom prst="rect">
            <a:avLst/>
          </a:prstGeom>
          <a:noFill/>
          <a:ln>
            <a:noFill/>
          </a:ln>
        </p:spPr>
      </p:pic>
      <p:pic>
        <p:nvPicPr>
          <p:cNvPr id="375" name="Google Shape;375;p47"/>
          <p:cNvPicPr preferRelativeResize="0"/>
          <p:nvPr/>
        </p:nvPicPr>
        <p:blipFill>
          <a:blip r:embed="rId8">
            <a:alphaModFix/>
          </a:blip>
          <a:stretch>
            <a:fillRect/>
          </a:stretch>
        </p:blipFill>
        <p:spPr>
          <a:xfrm>
            <a:off x="788350" y="3524250"/>
            <a:ext cx="1105745" cy="273900"/>
          </a:xfrm>
          <a:prstGeom prst="rect">
            <a:avLst/>
          </a:prstGeom>
          <a:noFill/>
          <a:ln>
            <a:noFill/>
          </a:ln>
        </p:spPr>
      </p:pic>
      <p:pic>
        <p:nvPicPr>
          <p:cNvPr id="376" name="Google Shape;376;p47"/>
          <p:cNvPicPr preferRelativeResize="0"/>
          <p:nvPr/>
        </p:nvPicPr>
        <p:blipFill>
          <a:blip r:embed="rId9">
            <a:alphaModFix/>
          </a:blip>
          <a:stretch>
            <a:fillRect/>
          </a:stretch>
        </p:blipFill>
        <p:spPr>
          <a:xfrm>
            <a:off x="701100" y="1225900"/>
            <a:ext cx="1105750" cy="713383"/>
          </a:xfrm>
          <a:prstGeom prst="rect">
            <a:avLst/>
          </a:prstGeom>
          <a:noFill/>
          <a:ln>
            <a:noFill/>
          </a:ln>
        </p:spPr>
      </p:pic>
      <p:sp>
        <p:nvSpPr>
          <p:cNvPr id="377" name="Google Shape;377;p47"/>
          <p:cNvSpPr txBox="1"/>
          <p:nvPr/>
        </p:nvSpPr>
        <p:spPr>
          <a:xfrm>
            <a:off x="701100" y="1273475"/>
            <a:ext cx="4401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2"/>
                </a:solidFill>
              </a:rPr>
              <a:t>VPN</a:t>
            </a:r>
            <a:endParaRPr sz="7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s"/>
              <a:t>‹#›</a:t>
            </a:fld>
            <a:endParaRPr/>
          </a:p>
        </p:txBody>
      </p:sp>
      <p:sp>
        <p:nvSpPr>
          <p:cNvPr id="103" name="Google Shape;103;p18"/>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104" name="Google Shape;104;p18"/>
          <p:cNvPicPr preferRelativeResize="0"/>
          <p:nvPr/>
        </p:nvPicPr>
        <p:blipFill>
          <a:blip r:embed="rId3">
            <a:alphaModFix/>
          </a:blip>
          <a:stretch>
            <a:fillRect/>
          </a:stretch>
        </p:blipFill>
        <p:spPr>
          <a:xfrm>
            <a:off x="991125" y="1070300"/>
            <a:ext cx="7138826" cy="369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s"/>
              <a:t>‹#›</a:t>
            </a:fld>
            <a:endParaRPr/>
          </a:p>
        </p:txBody>
      </p:sp>
      <p:sp>
        <p:nvSpPr>
          <p:cNvPr id="110" name="Google Shape;110;p19"/>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111" name="Google Shape;111;p19"/>
          <p:cNvPicPr preferRelativeResize="0"/>
          <p:nvPr/>
        </p:nvPicPr>
        <p:blipFill>
          <a:blip r:embed="rId3">
            <a:alphaModFix/>
          </a:blip>
          <a:stretch>
            <a:fillRect/>
          </a:stretch>
        </p:blipFill>
        <p:spPr>
          <a:xfrm>
            <a:off x="888825" y="999450"/>
            <a:ext cx="7444126" cy="3678526"/>
          </a:xfrm>
          <a:prstGeom prst="rect">
            <a:avLst/>
          </a:prstGeom>
          <a:noFill/>
          <a:ln>
            <a:noFill/>
          </a:ln>
        </p:spPr>
      </p:pic>
      <p:sp>
        <p:nvSpPr>
          <p:cNvPr id="112" name="Google Shape;112;p19"/>
          <p:cNvSpPr txBox="1"/>
          <p:nvPr/>
        </p:nvSpPr>
        <p:spPr>
          <a:xfrm>
            <a:off x="6411600" y="1347200"/>
            <a:ext cx="21336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SEGMENTAZIOA</a:t>
            </a:r>
            <a:endParaRPr b="1"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118" name="Google Shape;118;p20"/>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pic>
        <p:nvPicPr>
          <p:cNvPr id="119" name="Google Shape;119;p20"/>
          <p:cNvPicPr preferRelativeResize="0"/>
          <p:nvPr/>
        </p:nvPicPr>
        <p:blipFill>
          <a:blip r:embed="rId3">
            <a:alphaModFix/>
          </a:blip>
          <a:stretch>
            <a:fillRect/>
          </a:stretch>
        </p:blipFill>
        <p:spPr>
          <a:xfrm>
            <a:off x="2525350" y="910675"/>
            <a:ext cx="3817941" cy="3928026"/>
          </a:xfrm>
          <a:prstGeom prst="rect">
            <a:avLst/>
          </a:prstGeom>
          <a:noFill/>
          <a:ln>
            <a:noFill/>
          </a:ln>
        </p:spPr>
      </p:pic>
      <p:sp>
        <p:nvSpPr>
          <p:cNvPr id="120" name="Google Shape;120;p20"/>
          <p:cNvSpPr txBox="1"/>
          <p:nvPr/>
        </p:nvSpPr>
        <p:spPr>
          <a:xfrm>
            <a:off x="6411600" y="1347200"/>
            <a:ext cx="21336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SEGMENTAZIOA</a:t>
            </a:r>
            <a:endParaRPr b="1"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s"/>
              <a:t>‹#›</a:t>
            </a:fld>
            <a:endParaRPr/>
          </a:p>
        </p:txBody>
      </p:sp>
      <p:sp>
        <p:nvSpPr>
          <p:cNvPr id="126" name="Google Shape;126;p21"/>
          <p:cNvSpPr txBox="1"/>
          <p:nvPr/>
        </p:nvSpPr>
        <p:spPr>
          <a:xfrm>
            <a:off x="136050" y="448975"/>
            <a:ext cx="8871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Calibri"/>
                <a:ea typeface="Calibri"/>
                <a:cs typeface="Calibri"/>
                <a:sym typeface="Calibri"/>
              </a:rPr>
              <a:t>5. PLC Sare birtuala  (3 Tia Portal+PLCSIM+NetTOPLC  + 3 Codesys  &gt;    Keepserver &gt; Factory)</a:t>
            </a:r>
            <a:endParaRPr sz="1800"/>
          </a:p>
        </p:txBody>
      </p:sp>
      <p:sp>
        <p:nvSpPr>
          <p:cNvPr id="127" name="Google Shape;127;p21"/>
          <p:cNvSpPr txBox="1"/>
          <p:nvPr/>
        </p:nvSpPr>
        <p:spPr>
          <a:xfrm>
            <a:off x="6411600" y="1347200"/>
            <a:ext cx="21336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SEGMENTAZIOA</a:t>
            </a:r>
            <a:endParaRPr b="1" sz="1800">
              <a:solidFill>
                <a:schemeClr val="dk2"/>
              </a:solidFill>
            </a:endParaRPr>
          </a:p>
        </p:txBody>
      </p:sp>
      <p:sp>
        <p:nvSpPr>
          <p:cNvPr id="128" name="Google Shape;128;p21"/>
          <p:cNvSpPr txBox="1"/>
          <p:nvPr/>
        </p:nvSpPr>
        <p:spPr>
          <a:xfrm>
            <a:off x="6143875" y="2124525"/>
            <a:ext cx="1983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Siemens</a:t>
            </a:r>
            <a:endParaRPr sz="1800">
              <a:solidFill>
                <a:schemeClr val="dk2"/>
              </a:solidFill>
            </a:endParaRPr>
          </a:p>
        </p:txBody>
      </p:sp>
      <p:sp>
        <p:nvSpPr>
          <p:cNvPr id="129" name="Google Shape;129;p21"/>
          <p:cNvSpPr txBox="1"/>
          <p:nvPr/>
        </p:nvSpPr>
        <p:spPr>
          <a:xfrm>
            <a:off x="6096950" y="3401238"/>
            <a:ext cx="1729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Codesys</a:t>
            </a:r>
            <a:endParaRPr sz="1800">
              <a:solidFill>
                <a:schemeClr val="dk2"/>
              </a:solidFill>
            </a:endParaRPr>
          </a:p>
        </p:txBody>
      </p:sp>
      <p:sp>
        <p:nvSpPr>
          <p:cNvPr id="130" name="Google Shape;130;p21"/>
          <p:cNvSpPr txBox="1"/>
          <p:nvPr/>
        </p:nvSpPr>
        <p:spPr>
          <a:xfrm>
            <a:off x="136050" y="2939550"/>
            <a:ext cx="1836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Nodered</a:t>
            </a:r>
            <a:endParaRPr sz="1800">
              <a:solidFill>
                <a:schemeClr val="dk2"/>
              </a:solidFill>
            </a:endParaRPr>
          </a:p>
        </p:txBody>
      </p:sp>
      <p:pic>
        <p:nvPicPr>
          <p:cNvPr id="131" name="Google Shape;131;p21"/>
          <p:cNvPicPr preferRelativeResize="0"/>
          <p:nvPr/>
        </p:nvPicPr>
        <p:blipFill>
          <a:blip r:embed="rId3">
            <a:alphaModFix/>
          </a:blip>
          <a:stretch>
            <a:fillRect/>
          </a:stretch>
        </p:blipFill>
        <p:spPr>
          <a:xfrm>
            <a:off x="1909575" y="1347200"/>
            <a:ext cx="4295851" cy="3446951"/>
          </a:xfrm>
          <a:prstGeom prst="rect">
            <a:avLst/>
          </a:prstGeom>
          <a:noFill/>
          <a:ln>
            <a:noFill/>
          </a:ln>
        </p:spPr>
      </p:pic>
      <p:sp>
        <p:nvSpPr>
          <p:cNvPr id="132" name="Google Shape;132;p21"/>
          <p:cNvSpPr txBox="1"/>
          <p:nvPr/>
        </p:nvSpPr>
        <p:spPr>
          <a:xfrm>
            <a:off x="6290275" y="4216275"/>
            <a:ext cx="1983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Producción</a:t>
            </a:r>
            <a:endParaRPr sz="1800">
              <a:solidFill>
                <a:schemeClr val="dk2"/>
              </a:solidFill>
            </a:endParaRPr>
          </a:p>
        </p:txBody>
      </p:sp>
      <p:sp>
        <p:nvSpPr>
          <p:cNvPr id="133" name="Google Shape;133;p21"/>
          <p:cNvSpPr txBox="1"/>
          <p:nvPr/>
        </p:nvSpPr>
        <p:spPr>
          <a:xfrm>
            <a:off x="356525" y="1019900"/>
            <a:ext cx="39072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Segmentar por tecnologías</a:t>
            </a:r>
            <a:endParaRPr b="1"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139" name="Google Shape;139;p22"/>
          <p:cNvSpPr txBox="1"/>
          <p:nvPr/>
        </p:nvSpPr>
        <p:spPr>
          <a:xfrm>
            <a:off x="644900" y="642075"/>
            <a:ext cx="88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800"/>
              <a:buFont typeface="Arial"/>
              <a:buNone/>
            </a:pPr>
            <a:r>
              <a:rPr lang="es" sz="1800">
                <a:solidFill>
                  <a:schemeClr val="dk1"/>
                </a:solidFill>
                <a:latin typeface="Calibri"/>
                <a:ea typeface="Calibri"/>
                <a:cs typeface="Calibri"/>
                <a:sym typeface="Calibri"/>
              </a:rPr>
              <a:t>6- PLC sarea segmentazioa :    3 TiaPortal + 3 Codesys + PFSense  + NodeRed + Fact</a:t>
            </a:r>
            <a:endParaRPr sz="1800">
              <a:solidFill>
                <a:schemeClr val="dk1"/>
              </a:solidFill>
              <a:latin typeface="Calibri"/>
              <a:ea typeface="Calibri"/>
              <a:cs typeface="Calibri"/>
              <a:sym typeface="Calibri"/>
            </a:endParaRPr>
          </a:p>
        </p:txBody>
      </p:sp>
      <p:pic>
        <p:nvPicPr>
          <p:cNvPr id="140" name="Google Shape;140;p22"/>
          <p:cNvPicPr preferRelativeResize="0"/>
          <p:nvPr/>
        </p:nvPicPr>
        <p:blipFill>
          <a:blip r:embed="rId3">
            <a:alphaModFix/>
          </a:blip>
          <a:stretch>
            <a:fillRect/>
          </a:stretch>
        </p:blipFill>
        <p:spPr>
          <a:xfrm>
            <a:off x="644900" y="1103775"/>
            <a:ext cx="5911449" cy="3734925"/>
          </a:xfrm>
          <a:prstGeom prst="rect">
            <a:avLst/>
          </a:prstGeom>
          <a:noFill/>
          <a:ln>
            <a:noFill/>
          </a:ln>
        </p:spPr>
      </p:pic>
      <p:sp>
        <p:nvSpPr>
          <p:cNvPr id="141" name="Google Shape;141;p22"/>
          <p:cNvSpPr txBox="1"/>
          <p:nvPr/>
        </p:nvSpPr>
        <p:spPr>
          <a:xfrm>
            <a:off x="5757000" y="1469950"/>
            <a:ext cx="292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Producción azul</a:t>
            </a:r>
            <a:endParaRPr sz="1800">
              <a:solidFill>
                <a:schemeClr val="dk2"/>
              </a:solidFill>
            </a:endParaRPr>
          </a:p>
        </p:txBody>
      </p:sp>
      <p:sp>
        <p:nvSpPr>
          <p:cNvPr id="142" name="Google Shape;142;p22"/>
          <p:cNvSpPr txBox="1"/>
          <p:nvPr/>
        </p:nvSpPr>
        <p:spPr>
          <a:xfrm>
            <a:off x="5868475" y="3197475"/>
            <a:ext cx="2659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a:t>
            </a:r>
            <a:r>
              <a:rPr lang="es" sz="1800">
                <a:solidFill>
                  <a:schemeClr val="dk2"/>
                </a:solidFill>
              </a:rPr>
              <a:t>Producción azul</a:t>
            </a:r>
            <a:endParaRPr sz="1800">
              <a:solidFill>
                <a:schemeClr val="dk2"/>
              </a:solidFill>
            </a:endParaRPr>
          </a:p>
        </p:txBody>
      </p:sp>
      <p:sp>
        <p:nvSpPr>
          <p:cNvPr id="143" name="Google Shape;143;p22"/>
          <p:cNvSpPr txBox="1"/>
          <p:nvPr/>
        </p:nvSpPr>
        <p:spPr>
          <a:xfrm>
            <a:off x="5613800" y="1919775"/>
            <a:ext cx="2659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a:t>
            </a:r>
            <a:r>
              <a:rPr lang="es" sz="1800">
                <a:solidFill>
                  <a:schemeClr val="dk2"/>
                </a:solidFill>
              </a:rPr>
              <a:t>Producción verde</a:t>
            </a:r>
            <a:endParaRPr sz="1800">
              <a:solidFill>
                <a:schemeClr val="dk2"/>
              </a:solidFill>
            </a:endParaRPr>
          </a:p>
        </p:txBody>
      </p:sp>
      <p:sp>
        <p:nvSpPr>
          <p:cNvPr id="144" name="Google Shape;144;p22"/>
          <p:cNvSpPr txBox="1"/>
          <p:nvPr/>
        </p:nvSpPr>
        <p:spPr>
          <a:xfrm>
            <a:off x="5868475" y="3659175"/>
            <a:ext cx="2659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a:t>
            </a:r>
            <a:r>
              <a:rPr lang="es" sz="1800">
                <a:solidFill>
                  <a:schemeClr val="dk2"/>
                </a:solidFill>
              </a:rPr>
              <a:t>Producción verde</a:t>
            </a:r>
            <a:endParaRPr sz="1800">
              <a:solidFill>
                <a:schemeClr val="dk2"/>
              </a:solidFill>
            </a:endParaRPr>
          </a:p>
        </p:txBody>
      </p:sp>
      <p:sp>
        <p:nvSpPr>
          <p:cNvPr id="145" name="Google Shape;145;p22"/>
          <p:cNvSpPr txBox="1"/>
          <p:nvPr/>
        </p:nvSpPr>
        <p:spPr>
          <a:xfrm>
            <a:off x="5757000" y="2470050"/>
            <a:ext cx="2516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Valn </a:t>
            </a:r>
            <a:r>
              <a:rPr lang="es" sz="1800">
                <a:solidFill>
                  <a:schemeClr val="dk2"/>
                </a:solidFill>
              </a:rPr>
              <a:t>Producción gris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46" name="Google Shape;146;p22"/>
          <p:cNvSpPr txBox="1"/>
          <p:nvPr/>
        </p:nvSpPr>
        <p:spPr>
          <a:xfrm>
            <a:off x="6290275" y="4216275"/>
            <a:ext cx="1983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Producción</a:t>
            </a:r>
            <a:endParaRPr sz="1800">
              <a:solidFill>
                <a:schemeClr val="dk2"/>
              </a:solidFill>
            </a:endParaRPr>
          </a:p>
        </p:txBody>
      </p:sp>
      <p:sp>
        <p:nvSpPr>
          <p:cNvPr id="147" name="Google Shape;147;p22"/>
          <p:cNvSpPr txBox="1"/>
          <p:nvPr/>
        </p:nvSpPr>
        <p:spPr>
          <a:xfrm>
            <a:off x="483800" y="2340900"/>
            <a:ext cx="1836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Vlan Nodered</a:t>
            </a:r>
            <a:endParaRPr sz="1800">
              <a:solidFill>
                <a:schemeClr val="dk2"/>
              </a:solidFill>
            </a:endParaRPr>
          </a:p>
        </p:txBody>
      </p:sp>
      <p:sp>
        <p:nvSpPr>
          <p:cNvPr id="148" name="Google Shape;148;p22"/>
          <p:cNvSpPr txBox="1"/>
          <p:nvPr/>
        </p:nvSpPr>
        <p:spPr>
          <a:xfrm>
            <a:off x="356525" y="1019900"/>
            <a:ext cx="39072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Segmentar por proceso</a:t>
            </a:r>
            <a:endParaRPr b="1"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2" type="sldNum"/>
          </p:nvPr>
        </p:nvSpPr>
        <p:spPr>
          <a:xfrm>
            <a:off x="6553207" y="4677984"/>
            <a:ext cx="21336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154" name="Google Shape;154;p23"/>
          <p:cNvPicPr preferRelativeResize="0"/>
          <p:nvPr/>
        </p:nvPicPr>
        <p:blipFill>
          <a:blip r:embed="rId3">
            <a:alphaModFix/>
          </a:blip>
          <a:stretch>
            <a:fillRect/>
          </a:stretch>
        </p:blipFill>
        <p:spPr>
          <a:xfrm>
            <a:off x="1044268" y="1274831"/>
            <a:ext cx="6438058" cy="3494946"/>
          </a:xfrm>
          <a:prstGeom prst="rect">
            <a:avLst/>
          </a:prstGeom>
          <a:noFill/>
          <a:ln>
            <a:noFill/>
          </a:ln>
        </p:spPr>
      </p:pic>
      <p:sp>
        <p:nvSpPr>
          <p:cNvPr id="155" name="Google Shape;155;p23"/>
          <p:cNvSpPr txBox="1"/>
          <p:nvPr/>
        </p:nvSpPr>
        <p:spPr>
          <a:xfrm>
            <a:off x="238644" y="2419275"/>
            <a:ext cx="12126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400">
                <a:latin typeface="Source Sans Pro"/>
                <a:ea typeface="Source Sans Pro"/>
                <a:cs typeface="Source Sans Pro"/>
                <a:sym typeface="Source Sans Pro"/>
              </a:rPr>
              <a:t>Switch gestionable</a:t>
            </a:r>
            <a:endParaRPr sz="1400">
              <a:latin typeface="Source Sans Pro"/>
              <a:ea typeface="Source Sans Pro"/>
              <a:cs typeface="Source Sans Pro"/>
              <a:sym typeface="Source Sans Pro"/>
            </a:endParaRPr>
          </a:p>
        </p:txBody>
      </p:sp>
      <p:sp>
        <p:nvSpPr>
          <p:cNvPr id="156" name="Google Shape;156;p23"/>
          <p:cNvSpPr txBox="1"/>
          <p:nvPr/>
        </p:nvSpPr>
        <p:spPr>
          <a:xfrm>
            <a:off x="7086292" y="2419275"/>
            <a:ext cx="12126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400">
                <a:latin typeface="Source Sans Pro"/>
                <a:ea typeface="Source Sans Pro"/>
                <a:cs typeface="Source Sans Pro"/>
                <a:sym typeface="Source Sans Pro"/>
              </a:rPr>
              <a:t>Switch gestionable</a:t>
            </a:r>
            <a:endParaRPr sz="1400">
              <a:latin typeface="Source Sans Pro"/>
              <a:ea typeface="Source Sans Pro"/>
              <a:cs typeface="Source Sans Pro"/>
              <a:sym typeface="Source Sans Pro"/>
            </a:endParaRPr>
          </a:p>
        </p:txBody>
      </p:sp>
      <p:sp>
        <p:nvSpPr>
          <p:cNvPr id="157" name="Google Shape;157;p23"/>
          <p:cNvSpPr txBox="1"/>
          <p:nvPr/>
        </p:nvSpPr>
        <p:spPr>
          <a:xfrm>
            <a:off x="7086292" y="1318500"/>
            <a:ext cx="1600500" cy="446400"/>
          </a:xfrm>
          <a:prstGeom prst="rect">
            <a:avLst/>
          </a:prstGeom>
          <a:noFill/>
          <a:ln>
            <a:noFill/>
          </a:ln>
        </p:spPr>
        <p:txBody>
          <a:bodyPr anchorCtr="0" anchor="t" bIns="68575" lIns="68575" spcFirstLastPara="1" rIns="68575" wrap="square" tIns="68575">
            <a:spAutoFit/>
          </a:bodyPr>
          <a:lstStyle/>
          <a:p>
            <a:pPr indent="0" lvl="0" marL="342900" rtl="0" algn="l">
              <a:spcBef>
                <a:spcPts val="0"/>
              </a:spcBef>
              <a:spcAft>
                <a:spcPts val="0"/>
              </a:spcAft>
              <a:buNone/>
            </a:pPr>
            <a:r>
              <a:rPr lang="es" sz="2000">
                <a:solidFill>
                  <a:srgbClr val="727272"/>
                </a:solidFill>
                <a:highlight>
                  <a:srgbClr val="FFFFFF"/>
                </a:highlight>
                <a:latin typeface="Source Sans Pro"/>
                <a:ea typeface="Source Sans Pro"/>
                <a:cs typeface="Source Sans Pro"/>
                <a:sym typeface="Source Sans Pro"/>
              </a:rPr>
              <a:t>VLAN</a:t>
            </a:r>
            <a:endParaRPr sz="1100"/>
          </a:p>
        </p:txBody>
      </p:sp>
      <p:sp>
        <p:nvSpPr>
          <p:cNvPr id="158" name="Google Shape;158;p23"/>
          <p:cNvSpPr txBox="1"/>
          <p:nvPr>
            <p:ph type="title"/>
          </p:nvPr>
        </p:nvSpPr>
        <p:spPr>
          <a:xfrm>
            <a:off x="595226" y="842825"/>
            <a:ext cx="8373300" cy="4320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Source Sans Pro"/>
              <a:buNone/>
            </a:pPr>
            <a:r>
              <a:rPr lang="es" u="sng">
                <a:solidFill>
                  <a:schemeClr val="hlink"/>
                </a:solidFill>
                <a:hlinkClick r:id="rId4"/>
              </a:rPr>
              <a:t>Curso 2023-2024</a:t>
            </a:r>
            <a:r>
              <a:rPr lang="es"/>
              <a:t> - Segmentación de redes - Conceptos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